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rohub.astro.org/communities/community-home?CommunityKey=6b8a4b79-f709-4f46-a115-67ce4ddeeada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rohub.astro.org/communities/community-home?CommunityKey=6b8a4b79-f709-4f46-a115-67ce4ddeead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484EA-AED5-4CA0-AEE8-3EDA1354333D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249920-1102-40EA-A999-20BC6C359427}">
      <dgm:prSet custT="1"/>
      <dgm:spPr/>
      <dgm:t>
        <a:bodyPr/>
        <a:lstStyle/>
        <a:p>
          <a:r>
            <a:rPr lang="en-US" sz="2400" b="1" dirty="0"/>
            <a:t>General Session</a:t>
          </a:r>
        </a:p>
        <a:p>
          <a:r>
            <a:rPr lang="en-US" sz="2000" b="1" dirty="0"/>
            <a:t>(The MACRO)</a:t>
          </a:r>
        </a:p>
        <a:p>
          <a:r>
            <a:rPr lang="en-US" sz="1600" dirty="0"/>
            <a:t>The first part of the Symposium will take place in the general session room and will be comprised of three, level-setting talks and an Oxford-style debate allowing for a fun and educational dialogue to help unveil and explore where controversies lie. </a:t>
          </a:r>
        </a:p>
        <a:p>
          <a:r>
            <a:rPr lang="en-US" sz="1000" dirty="0"/>
            <a:t>(This session is accredited for continuing medical education credits.) </a:t>
          </a:r>
        </a:p>
      </dgm:t>
    </dgm:pt>
    <dgm:pt modelId="{669AB8CB-8D43-4A02-B3DB-B051771D23A2}" type="parTrans" cxnId="{21DC4B32-5D9E-4B0E-84D5-096EB08F3202}">
      <dgm:prSet/>
      <dgm:spPr/>
      <dgm:t>
        <a:bodyPr/>
        <a:lstStyle/>
        <a:p>
          <a:endParaRPr lang="en-US"/>
        </a:p>
      </dgm:t>
    </dgm:pt>
    <dgm:pt modelId="{968983E5-C81C-403A-A262-04BD68A2EB87}" type="sibTrans" cxnId="{21DC4B32-5D9E-4B0E-84D5-096EB08F3202}">
      <dgm:prSet/>
      <dgm:spPr/>
      <dgm:t>
        <a:bodyPr/>
        <a:lstStyle/>
        <a:p>
          <a:endParaRPr lang="en-US"/>
        </a:p>
      </dgm:t>
    </dgm:pt>
    <dgm:pt modelId="{F445CA34-246C-4C1D-AD33-E6659C8150EA}">
      <dgm:prSet custT="1"/>
      <dgm:spPr/>
      <dgm:t>
        <a:bodyPr/>
        <a:lstStyle/>
        <a:p>
          <a:r>
            <a:rPr lang="en-US" sz="2400" b="1" dirty="0"/>
            <a:t>Expanded Learning Sessions</a:t>
          </a:r>
        </a:p>
        <a:p>
          <a:r>
            <a:rPr lang="en-US" sz="2000" b="1" dirty="0"/>
            <a:t>(The META)</a:t>
          </a:r>
        </a:p>
        <a:p>
          <a:r>
            <a:rPr lang="en-US" sz="1600" dirty="0"/>
            <a:t>Next, attendees will self-select one of 12 facilitated breakout sessions. Each of the 12 sessions will focus on one aspect of the overall Symposium topic engaging attendees in smaller groups with a facilitator.</a:t>
          </a:r>
        </a:p>
        <a:p>
          <a:r>
            <a:rPr lang="en-US" sz="1000" dirty="0"/>
            <a:t>(These sessions are not accredited for continuing medical education credits.) </a:t>
          </a:r>
        </a:p>
        <a:p>
          <a:endParaRPr lang="en-US" sz="1600" dirty="0"/>
        </a:p>
      </dgm:t>
    </dgm:pt>
    <dgm:pt modelId="{71EB62ED-8721-41E6-84C0-97726185B6D6}" type="parTrans" cxnId="{C7F1B857-FEA9-4C95-BE4C-FFFB6B5E08EA}">
      <dgm:prSet/>
      <dgm:spPr/>
      <dgm:t>
        <a:bodyPr/>
        <a:lstStyle/>
        <a:p>
          <a:endParaRPr lang="en-US"/>
        </a:p>
      </dgm:t>
    </dgm:pt>
    <dgm:pt modelId="{98F21BAA-D479-44C9-910C-9615B5E740A1}" type="sibTrans" cxnId="{C7F1B857-FEA9-4C95-BE4C-FFFB6B5E08EA}">
      <dgm:prSet/>
      <dgm:spPr/>
      <dgm:t>
        <a:bodyPr/>
        <a:lstStyle/>
        <a:p>
          <a:endParaRPr lang="en-US"/>
        </a:p>
      </dgm:t>
    </dgm:pt>
    <dgm:pt modelId="{EC710E8A-8E93-47DB-A354-14DAB42BB5BE}">
      <dgm:prSet custT="1"/>
      <dgm:spPr/>
      <dgm:t>
        <a:bodyPr/>
        <a:lstStyle/>
        <a:p>
          <a:r>
            <a:rPr lang="en-US" sz="2400" b="1" dirty="0"/>
            <a:t>Table Talks</a:t>
          </a:r>
        </a:p>
        <a:p>
          <a:r>
            <a:rPr lang="en-US" sz="2000" b="1" dirty="0"/>
            <a:t>(The MICRO)</a:t>
          </a:r>
        </a:p>
        <a:p>
          <a:r>
            <a:rPr lang="en-US" sz="1600" dirty="0"/>
            <a:t>Following the expanded learning sessions, attendees will have the opportunity to continue their discussions at table talks in the Exhibit Hall, providing a more intimate and detailed learning environment. </a:t>
          </a:r>
        </a:p>
        <a:p>
          <a:r>
            <a:rPr lang="en-US" sz="1000" dirty="0"/>
            <a:t>(These sessions are not accredited for continuing medical education credits.) </a:t>
          </a:r>
        </a:p>
        <a:p>
          <a:endParaRPr lang="en-US" sz="1600" dirty="0"/>
        </a:p>
        <a:p>
          <a:endParaRPr lang="en-US" sz="1500" dirty="0"/>
        </a:p>
      </dgm:t>
    </dgm:pt>
    <dgm:pt modelId="{A690984C-0052-4071-9FB7-2142B15614F5}" type="parTrans" cxnId="{9A772999-B080-4AE4-A26C-1A70CE06C0DB}">
      <dgm:prSet/>
      <dgm:spPr/>
      <dgm:t>
        <a:bodyPr/>
        <a:lstStyle/>
        <a:p>
          <a:endParaRPr lang="en-US"/>
        </a:p>
      </dgm:t>
    </dgm:pt>
    <dgm:pt modelId="{20B101D6-35EF-478D-A919-AA1E7B1E2086}" type="sibTrans" cxnId="{9A772999-B080-4AE4-A26C-1A70CE06C0DB}">
      <dgm:prSet/>
      <dgm:spPr/>
      <dgm:t>
        <a:bodyPr/>
        <a:lstStyle/>
        <a:p>
          <a:endParaRPr lang="en-US"/>
        </a:p>
      </dgm:t>
    </dgm:pt>
    <dgm:pt modelId="{564E8115-8AEE-47C8-A1C0-DBD5E53F07F8}" type="pres">
      <dgm:prSet presAssocID="{21A484EA-AED5-4CA0-AEE8-3EDA1354333D}" presName="Name0" presStyleCnt="0">
        <dgm:presLayoutVars>
          <dgm:dir/>
          <dgm:resizeHandles val="exact"/>
        </dgm:presLayoutVars>
      </dgm:prSet>
      <dgm:spPr/>
    </dgm:pt>
    <dgm:pt modelId="{A384B215-D7E3-4FCF-9751-0D15910EAB92}" type="pres">
      <dgm:prSet presAssocID="{F4249920-1102-40EA-A999-20BC6C359427}" presName="node" presStyleLbl="node1" presStyleIdx="0" presStyleCnt="3">
        <dgm:presLayoutVars>
          <dgm:bulletEnabled val="1"/>
        </dgm:presLayoutVars>
      </dgm:prSet>
      <dgm:spPr/>
    </dgm:pt>
    <dgm:pt modelId="{19DBE1B2-2C36-4E15-8B7B-FD320EDBEE9E}" type="pres">
      <dgm:prSet presAssocID="{968983E5-C81C-403A-A262-04BD68A2EB87}" presName="sibTrans" presStyleLbl="sibTrans2D1" presStyleIdx="0" presStyleCnt="2"/>
      <dgm:spPr/>
    </dgm:pt>
    <dgm:pt modelId="{27601CD8-8420-47C1-8727-1981F1FE570C}" type="pres">
      <dgm:prSet presAssocID="{968983E5-C81C-403A-A262-04BD68A2EB87}" presName="connectorText" presStyleLbl="sibTrans2D1" presStyleIdx="0" presStyleCnt="2"/>
      <dgm:spPr/>
    </dgm:pt>
    <dgm:pt modelId="{DA3EBCEE-1F8D-4992-B7C5-2925350DBBE4}" type="pres">
      <dgm:prSet presAssocID="{F445CA34-246C-4C1D-AD33-E6659C8150EA}" presName="node" presStyleLbl="node1" presStyleIdx="1" presStyleCnt="3">
        <dgm:presLayoutVars>
          <dgm:bulletEnabled val="1"/>
        </dgm:presLayoutVars>
      </dgm:prSet>
      <dgm:spPr/>
    </dgm:pt>
    <dgm:pt modelId="{AEFAE137-A3BB-4699-B589-F346921C2BF3}" type="pres">
      <dgm:prSet presAssocID="{98F21BAA-D479-44C9-910C-9615B5E740A1}" presName="sibTrans" presStyleLbl="sibTrans2D1" presStyleIdx="1" presStyleCnt="2"/>
      <dgm:spPr/>
    </dgm:pt>
    <dgm:pt modelId="{6BFBB720-E458-457B-8A92-092700A558F8}" type="pres">
      <dgm:prSet presAssocID="{98F21BAA-D479-44C9-910C-9615B5E740A1}" presName="connectorText" presStyleLbl="sibTrans2D1" presStyleIdx="1" presStyleCnt="2"/>
      <dgm:spPr/>
    </dgm:pt>
    <dgm:pt modelId="{30B1739B-B6E5-4564-8E91-EA0B5208DE00}" type="pres">
      <dgm:prSet presAssocID="{EC710E8A-8E93-47DB-A354-14DAB42BB5BE}" presName="node" presStyleLbl="node1" presStyleIdx="2" presStyleCnt="3">
        <dgm:presLayoutVars>
          <dgm:bulletEnabled val="1"/>
        </dgm:presLayoutVars>
      </dgm:prSet>
      <dgm:spPr/>
    </dgm:pt>
  </dgm:ptLst>
  <dgm:cxnLst>
    <dgm:cxn modelId="{463E4801-8D0B-4C1D-9530-C7DCD0698D84}" type="presOf" srcId="{EC710E8A-8E93-47DB-A354-14DAB42BB5BE}" destId="{30B1739B-B6E5-4564-8E91-EA0B5208DE00}" srcOrd="0" destOrd="0" presId="urn:microsoft.com/office/officeart/2005/8/layout/process1"/>
    <dgm:cxn modelId="{21DC4B32-5D9E-4B0E-84D5-096EB08F3202}" srcId="{21A484EA-AED5-4CA0-AEE8-3EDA1354333D}" destId="{F4249920-1102-40EA-A999-20BC6C359427}" srcOrd="0" destOrd="0" parTransId="{669AB8CB-8D43-4A02-B3DB-B051771D23A2}" sibTransId="{968983E5-C81C-403A-A262-04BD68A2EB87}"/>
    <dgm:cxn modelId="{7E41EA5D-501C-45BF-B2B9-2C7135AB10C1}" type="presOf" srcId="{968983E5-C81C-403A-A262-04BD68A2EB87}" destId="{27601CD8-8420-47C1-8727-1981F1FE570C}" srcOrd="1" destOrd="0" presId="urn:microsoft.com/office/officeart/2005/8/layout/process1"/>
    <dgm:cxn modelId="{0C06845E-E017-4454-A19D-78C659189AAA}" type="presOf" srcId="{98F21BAA-D479-44C9-910C-9615B5E740A1}" destId="{6BFBB720-E458-457B-8A92-092700A558F8}" srcOrd="1" destOrd="0" presId="urn:microsoft.com/office/officeart/2005/8/layout/process1"/>
    <dgm:cxn modelId="{C7F1B857-FEA9-4C95-BE4C-FFFB6B5E08EA}" srcId="{21A484EA-AED5-4CA0-AEE8-3EDA1354333D}" destId="{F445CA34-246C-4C1D-AD33-E6659C8150EA}" srcOrd="1" destOrd="0" parTransId="{71EB62ED-8721-41E6-84C0-97726185B6D6}" sibTransId="{98F21BAA-D479-44C9-910C-9615B5E740A1}"/>
    <dgm:cxn modelId="{8EABAB89-C2CE-4D01-892E-F505063D2393}" type="presOf" srcId="{968983E5-C81C-403A-A262-04BD68A2EB87}" destId="{19DBE1B2-2C36-4E15-8B7B-FD320EDBEE9E}" srcOrd="0" destOrd="0" presId="urn:microsoft.com/office/officeart/2005/8/layout/process1"/>
    <dgm:cxn modelId="{9A772999-B080-4AE4-A26C-1A70CE06C0DB}" srcId="{21A484EA-AED5-4CA0-AEE8-3EDA1354333D}" destId="{EC710E8A-8E93-47DB-A354-14DAB42BB5BE}" srcOrd="2" destOrd="0" parTransId="{A690984C-0052-4071-9FB7-2142B15614F5}" sibTransId="{20B101D6-35EF-478D-A919-AA1E7B1E2086}"/>
    <dgm:cxn modelId="{238E45AB-E82B-410B-8AC7-D2CF48CC67AD}" type="presOf" srcId="{98F21BAA-D479-44C9-910C-9615B5E740A1}" destId="{AEFAE137-A3BB-4699-B589-F346921C2BF3}" srcOrd="0" destOrd="0" presId="urn:microsoft.com/office/officeart/2005/8/layout/process1"/>
    <dgm:cxn modelId="{228EA2E3-E837-4073-B2A3-58A837EE7230}" type="presOf" srcId="{21A484EA-AED5-4CA0-AEE8-3EDA1354333D}" destId="{564E8115-8AEE-47C8-A1C0-DBD5E53F07F8}" srcOrd="0" destOrd="0" presId="urn:microsoft.com/office/officeart/2005/8/layout/process1"/>
    <dgm:cxn modelId="{570A47E8-DAFE-464C-BFE0-55C12360F83F}" type="presOf" srcId="{F445CA34-246C-4C1D-AD33-E6659C8150EA}" destId="{DA3EBCEE-1F8D-4992-B7C5-2925350DBBE4}" srcOrd="0" destOrd="0" presId="urn:microsoft.com/office/officeart/2005/8/layout/process1"/>
    <dgm:cxn modelId="{4D2F34FD-0D21-4EFD-B6E3-45A311F0394F}" type="presOf" srcId="{F4249920-1102-40EA-A999-20BC6C359427}" destId="{A384B215-D7E3-4FCF-9751-0D15910EAB92}" srcOrd="0" destOrd="0" presId="urn:microsoft.com/office/officeart/2005/8/layout/process1"/>
    <dgm:cxn modelId="{DD1AA41C-555F-4527-AED1-AD37BF5E1003}" type="presParOf" srcId="{564E8115-8AEE-47C8-A1C0-DBD5E53F07F8}" destId="{A384B215-D7E3-4FCF-9751-0D15910EAB92}" srcOrd="0" destOrd="0" presId="urn:microsoft.com/office/officeart/2005/8/layout/process1"/>
    <dgm:cxn modelId="{551EAB81-E4D5-4567-B36B-3EC1CDF603FB}" type="presParOf" srcId="{564E8115-8AEE-47C8-A1C0-DBD5E53F07F8}" destId="{19DBE1B2-2C36-4E15-8B7B-FD320EDBEE9E}" srcOrd="1" destOrd="0" presId="urn:microsoft.com/office/officeart/2005/8/layout/process1"/>
    <dgm:cxn modelId="{62B01BB9-DAF0-4A8C-8A7F-A88F37901FCC}" type="presParOf" srcId="{19DBE1B2-2C36-4E15-8B7B-FD320EDBEE9E}" destId="{27601CD8-8420-47C1-8727-1981F1FE570C}" srcOrd="0" destOrd="0" presId="urn:microsoft.com/office/officeart/2005/8/layout/process1"/>
    <dgm:cxn modelId="{BAFF4CDA-D790-485A-B636-013B2448AD43}" type="presParOf" srcId="{564E8115-8AEE-47C8-A1C0-DBD5E53F07F8}" destId="{DA3EBCEE-1F8D-4992-B7C5-2925350DBBE4}" srcOrd="2" destOrd="0" presId="urn:microsoft.com/office/officeart/2005/8/layout/process1"/>
    <dgm:cxn modelId="{C13B04AD-25E8-44C4-BC94-8CC7437D156C}" type="presParOf" srcId="{564E8115-8AEE-47C8-A1C0-DBD5E53F07F8}" destId="{AEFAE137-A3BB-4699-B589-F346921C2BF3}" srcOrd="3" destOrd="0" presId="urn:microsoft.com/office/officeart/2005/8/layout/process1"/>
    <dgm:cxn modelId="{E30C2832-6152-4166-B67A-5219AB1DB0FF}" type="presParOf" srcId="{AEFAE137-A3BB-4699-B589-F346921C2BF3}" destId="{6BFBB720-E458-457B-8A92-092700A558F8}" srcOrd="0" destOrd="0" presId="urn:microsoft.com/office/officeart/2005/8/layout/process1"/>
    <dgm:cxn modelId="{D72C3C43-D41F-4E91-9C04-C23C771BEEBD}" type="presParOf" srcId="{564E8115-8AEE-47C8-A1C0-DBD5E53F07F8}" destId="{30B1739B-B6E5-4564-8E91-EA0B5208DE0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E27FE-5387-4FB3-BDF6-80FF829BD3C3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70877B-237E-4AD2-AD65-42BD53F392E9}">
      <dgm:prSet phldrT="[Text]"/>
      <dgm:spPr/>
      <dgm:t>
        <a:bodyPr/>
        <a:lstStyle/>
        <a:p>
          <a:r>
            <a:rPr lang="en-US" b="1" dirty="0"/>
            <a:t>Curing Metastatic Disease with Radiotherapy: </a:t>
          </a:r>
        </a:p>
        <a:p>
          <a:r>
            <a:rPr lang="en-US" b="1" dirty="0"/>
            <a:t>Myth or Reality?</a:t>
          </a:r>
          <a:endParaRPr lang="en-US" dirty="0"/>
        </a:p>
      </dgm:t>
    </dgm:pt>
    <dgm:pt modelId="{8E2F480A-12FF-4A70-86DA-6CE53A6AE240}" type="parTrans" cxnId="{F2298AC2-58B9-4A97-BE48-BAAF9B4C165C}">
      <dgm:prSet/>
      <dgm:spPr/>
      <dgm:t>
        <a:bodyPr/>
        <a:lstStyle/>
        <a:p>
          <a:endParaRPr lang="en-US"/>
        </a:p>
      </dgm:t>
    </dgm:pt>
    <dgm:pt modelId="{D042E1AC-95E6-4D34-97B6-3A2BD4EB26FE}" type="sibTrans" cxnId="{F2298AC2-58B9-4A97-BE48-BAAF9B4C165C}">
      <dgm:prSet/>
      <dgm:spPr/>
      <dgm:t>
        <a:bodyPr/>
        <a:lstStyle/>
        <a:p>
          <a:endParaRPr lang="en-US"/>
        </a:p>
      </dgm:t>
    </dgm:pt>
    <dgm:pt modelId="{9042F441-BA7F-4F12-889E-C30E62FC906B}">
      <dgm:prSet phldrT="[Text]"/>
      <dgm:spPr/>
      <dgm:t>
        <a:bodyPr/>
        <a:lstStyle/>
        <a:p>
          <a:r>
            <a:rPr lang="en-US" dirty="0"/>
            <a:t>Finding the Unicorn – The Abscopal Effect</a:t>
          </a:r>
        </a:p>
        <a:p>
          <a:r>
            <a:rPr lang="en-US" dirty="0"/>
            <a:t>(Charles Drake, MD, PhD)</a:t>
          </a:r>
        </a:p>
      </dgm:t>
    </dgm:pt>
    <dgm:pt modelId="{6806DF2B-B80E-4794-80DE-478C975D14A8}" type="parTrans" cxnId="{264FB5A3-B5E8-4DAC-994B-17DFC2DE279D}">
      <dgm:prSet/>
      <dgm:spPr/>
      <dgm:t>
        <a:bodyPr/>
        <a:lstStyle/>
        <a:p>
          <a:endParaRPr lang="en-US"/>
        </a:p>
      </dgm:t>
    </dgm:pt>
    <dgm:pt modelId="{2BFB94EB-B389-463F-AF3D-9863C23EA672}" type="sibTrans" cxnId="{264FB5A3-B5E8-4DAC-994B-17DFC2DE279D}">
      <dgm:prSet/>
      <dgm:spPr/>
      <dgm:t>
        <a:bodyPr/>
        <a:lstStyle/>
        <a:p>
          <a:endParaRPr lang="en-US"/>
        </a:p>
      </dgm:t>
    </dgm:pt>
    <dgm:pt modelId="{BF4F3AC0-D83A-42AC-A0BA-CD107EA415BE}">
      <dgm:prSet phldrT="[Text]"/>
      <dgm:spPr/>
      <dgm:t>
        <a:bodyPr/>
        <a:lstStyle/>
        <a:p>
          <a:r>
            <a:rPr lang="en-US" dirty="0"/>
            <a:t>The Role of Local Therapies in the Management of Patients with Metastatic Disease</a:t>
          </a:r>
        </a:p>
        <a:p>
          <a:r>
            <a:rPr lang="en-US" dirty="0"/>
            <a:t>(</a:t>
          </a:r>
          <a:r>
            <a:rPr lang="en-US" dirty="0" err="1"/>
            <a:t>Karyn</a:t>
          </a:r>
          <a:r>
            <a:rPr lang="en-US" dirty="0"/>
            <a:t> Goodman, MD)</a:t>
          </a:r>
        </a:p>
      </dgm:t>
    </dgm:pt>
    <dgm:pt modelId="{6CA46B8D-AA9E-4EC1-B658-3310FDEE4A7E}" type="parTrans" cxnId="{B63366C3-FEB8-47A4-87CC-5868671CD4A6}">
      <dgm:prSet/>
      <dgm:spPr/>
      <dgm:t>
        <a:bodyPr/>
        <a:lstStyle/>
        <a:p>
          <a:endParaRPr lang="en-US"/>
        </a:p>
      </dgm:t>
    </dgm:pt>
    <dgm:pt modelId="{1D6C154B-C687-41C9-99BF-6336C15D04A6}" type="sibTrans" cxnId="{B63366C3-FEB8-47A4-87CC-5868671CD4A6}">
      <dgm:prSet/>
      <dgm:spPr/>
      <dgm:t>
        <a:bodyPr/>
        <a:lstStyle/>
        <a:p>
          <a:endParaRPr lang="en-US"/>
        </a:p>
      </dgm:t>
    </dgm:pt>
    <dgm:pt modelId="{722B75D1-0FC0-46D5-BD2A-F9D2E4CAE0E0}">
      <dgm:prSet phldrT="[Text]"/>
      <dgm:spPr/>
      <dgm:t>
        <a:bodyPr/>
        <a:lstStyle/>
        <a:p>
          <a:r>
            <a:rPr lang="en-US" dirty="0"/>
            <a:t>Contemporary Principles of Metastatic Cancer Dissemination</a:t>
          </a:r>
        </a:p>
        <a:p>
          <a:r>
            <a:rPr lang="en-US" dirty="0"/>
            <a:t>(</a:t>
          </a:r>
          <a:r>
            <a:rPr lang="en-US" dirty="0" err="1"/>
            <a:t>Ashani</a:t>
          </a:r>
          <a:r>
            <a:rPr lang="en-US" dirty="0"/>
            <a:t> </a:t>
          </a:r>
          <a:r>
            <a:rPr lang="en-US" dirty="0" err="1"/>
            <a:t>Weeraratna</a:t>
          </a:r>
          <a:r>
            <a:rPr lang="en-US" dirty="0"/>
            <a:t>, PhD)</a:t>
          </a:r>
        </a:p>
      </dgm:t>
    </dgm:pt>
    <dgm:pt modelId="{43ABC263-E767-4D2A-A561-260F29497047}" type="parTrans" cxnId="{381969C9-3DF1-438D-B228-81D4F8BF5DB4}">
      <dgm:prSet/>
      <dgm:spPr/>
      <dgm:t>
        <a:bodyPr/>
        <a:lstStyle/>
        <a:p>
          <a:endParaRPr lang="en-US"/>
        </a:p>
      </dgm:t>
    </dgm:pt>
    <dgm:pt modelId="{4DE33D57-8094-4819-95C3-9A3CCC49D151}" type="sibTrans" cxnId="{381969C9-3DF1-438D-B228-81D4F8BF5DB4}">
      <dgm:prSet/>
      <dgm:spPr/>
      <dgm:t>
        <a:bodyPr/>
        <a:lstStyle/>
        <a:p>
          <a:endParaRPr lang="en-US"/>
        </a:p>
      </dgm:t>
    </dgm:pt>
    <dgm:pt modelId="{0CE0CBEC-1F57-47A5-AA73-C55850836A29}" type="pres">
      <dgm:prSet presAssocID="{D18E27FE-5387-4FB3-BDF6-80FF829BD3C3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E6439DC-75D2-4FF0-BC26-E3E9D0A042DF}" type="pres">
      <dgm:prSet presAssocID="{8670877B-237E-4AD2-AD65-42BD53F392E9}" presName="vertOne" presStyleCnt="0"/>
      <dgm:spPr/>
    </dgm:pt>
    <dgm:pt modelId="{8B4EE715-771F-4BA1-AB78-1B4F4CFA0F25}" type="pres">
      <dgm:prSet presAssocID="{8670877B-237E-4AD2-AD65-42BD53F392E9}" presName="txOne" presStyleLbl="node0" presStyleIdx="0" presStyleCnt="1">
        <dgm:presLayoutVars>
          <dgm:chPref val="3"/>
        </dgm:presLayoutVars>
      </dgm:prSet>
      <dgm:spPr/>
    </dgm:pt>
    <dgm:pt modelId="{C347CB1F-D581-41DB-B2F5-7533A05435D1}" type="pres">
      <dgm:prSet presAssocID="{8670877B-237E-4AD2-AD65-42BD53F392E9}" presName="parTransOne" presStyleCnt="0"/>
      <dgm:spPr/>
    </dgm:pt>
    <dgm:pt modelId="{F6B66971-E9A2-4FE2-A0E5-21AC9D81C07C}" type="pres">
      <dgm:prSet presAssocID="{8670877B-237E-4AD2-AD65-42BD53F392E9}" presName="horzOne" presStyleCnt="0"/>
      <dgm:spPr/>
    </dgm:pt>
    <dgm:pt modelId="{18026333-98BF-43F2-B1FF-0554061C6A7C}" type="pres">
      <dgm:prSet presAssocID="{9042F441-BA7F-4F12-889E-C30E62FC906B}" presName="vertTwo" presStyleCnt="0"/>
      <dgm:spPr/>
    </dgm:pt>
    <dgm:pt modelId="{A2BDB735-FC02-4319-B716-CD08EDC1853C}" type="pres">
      <dgm:prSet presAssocID="{9042F441-BA7F-4F12-889E-C30E62FC906B}" presName="txTwo" presStyleLbl="node2" presStyleIdx="0" presStyleCnt="3">
        <dgm:presLayoutVars>
          <dgm:chPref val="3"/>
        </dgm:presLayoutVars>
      </dgm:prSet>
      <dgm:spPr/>
    </dgm:pt>
    <dgm:pt modelId="{D7B9E6EF-3984-462E-9D84-A6919E55FEB2}" type="pres">
      <dgm:prSet presAssocID="{9042F441-BA7F-4F12-889E-C30E62FC906B}" presName="horzTwo" presStyleCnt="0"/>
      <dgm:spPr/>
    </dgm:pt>
    <dgm:pt modelId="{1B5ED41D-1FDA-4341-B3ED-25BE66A8583A}" type="pres">
      <dgm:prSet presAssocID="{2BFB94EB-B389-463F-AF3D-9863C23EA672}" presName="sibSpaceTwo" presStyleCnt="0"/>
      <dgm:spPr/>
    </dgm:pt>
    <dgm:pt modelId="{9D8A486F-9C68-4DE5-A854-DB43BE3C4C85}" type="pres">
      <dgm:prSet presAssocID="{BF4F3AC0-D83A-42AC-A0BA-CD107EA415BE}" presName="vertTwo" presStyleCnt="0"/>
      <dgm:spPr/>
    </dgm:pt>
    <dgm:pt modelId="{5267AEB3-DBE2-4290-AEE4-70E9BD0AE06E}" type="pres">
      <dgm:prSet presAssocID="{BF4F3AC0-D83A-42AC-A0BA-CD107EA415BE}" presName="txTwo" presStyleLbl="node2" presStyleIdx="1" presStyleCnt="3">
        <dgm:presLayoutVars>
          <dgm:chPref val="3"/>
        </dgm:presLayoutVars>
      </dgm:prSet>
      <dgm:spPr/>
    </dgm:pt>
    <dgm:pt modelId="{ECFBD883-9428-40FD-B202-05DB1CAF351A}" type="pres">
      <dgm:prSet presAssocID="{BF4F3AC0-D83A-42AC-A0BA-CD107EA415BE}" presName="horzTwo" presStyleCnt="0"/>
      <dgm:spPr/>
    </dgm:pt>
    <dgm:pt modelId="{4236CFB6-FA37-45FE-B164-7BC8E5C38DA7}" type="pres">
      <dgm:prSet presAssocID="{1D6C154B-C687-41C9-99BF-6336C15D04A6}" presName="sibSpaceTwo" presStyleCnt="0"/>
      <dgm:spPr/>
    </dgm:pt>
    <dgm:pt modelId="{9DE86907-519F-495F-8B08-A9AD10C1F61C}" type="pres">
      <dgm:prSet presAssocID="{722B75D1-0FC0-46D5-BD2A-F9D2E4CAE0E0}" presName="vertTwo" presStyleCnt="0"/>
      <dgm:spPr/>
    </dgm:pt>
    <dgm:pt modelId="{02334BC3-4111-40B0-B096-1FEBE66C06FA}" type="pres">
      <dgm:prSet presAssocID="{722B75D1-0FC0-46D5-BD2A-F9D2E4CAE0E0}" presName="txTwo" presStyleLbl="node2" presStyleIdx="2" presStyleCnt="3">
        <dgm:presLayoutVars>
          <dgm:chPref val="3"/>
        </dgm:presLayoutVars>
      </dgm:prSet>
      <dgm:spPr/>
    </dgm:pt>
    <dgm:pt modelId="{E7E461AF-A935-485E-93C8-137E6589EADA}" type="pres">
      <dgm:prSet presAssocID="{722B75D1-0FC0-46D5-BD2A-F9D2E4CAE0E0}" presName="horzTwo" presStyleCnt="0"/>
      <dgm:spPr/>
    </dgm:pt>
  </dgm:ptLst>
  <dgm:cxnLst>
    <dgm:cxn modelId="{A3F44412-CB6B-4354-8499-2BB125EC8C85}" type="presOf" srcId="{722B75D1-0FC0-46D5-BD2A-F9D2E4CAE0E0}" destId="{02334BC3-4111-40B0-B096-1FEBE66C06FA}" srcOrd="0" destOrd="0" presId="urn:microsoft.com/office/officeart/2005/8/layout/hierarchy4"/>
    <dgm:cxn modelId="{82498A3E-1D71-42C9-821F-309BF46DF674}" type="presOf" srcId="{D18E27FE-5387-4FB3-BDF6-80FF829BD3C3}" destId="{0CE0CBEC-1F57-47A5-AA73-C55850836A29}" srcOrd="0" destOrd="0" presId="urn:microsoft.com/office/officeart/2005/8/layout/hierarchy4"/>
    <dgm:cxn modelId="{B1260D41-5B01-42F2-9A96-3B6CBE83D4DF}" type="presOf" srcId="{8670877B-237E-4AD2-AD65-42BD53F392E9}" destId="{8B4EE715-771F-4BA1-AB78-1B4F4CFA0F25}" srcOrd="0" destOrd="0" presId="urn:microsoft.com/office/officeart/2005/8/layout/hierarchy4"/>
    <dgm:cxn modelId="{2EB9A656-A7A7-4F0D-B59C-1D5F4BCAA2C5}" type="presOf" srcId="{9042F441-BA7F-4F12-889E-C30E62FC906B}" destId="{A2BDB735-FC02-4319-B716-CD08EDC1853C}" srcOrd="0" destOrd="0" presId="urn:microsoft.com/office/officeart/2005/8/layout/hierarchy4"/>
    <dgm:cxn modelId="{BE471596-7C99-475F-9989-23B177703AF8}" type="presOf" srcId="{BF4F3AC0-D83A-42AC-A0BA-CD107EA415BE}" destId="{5267AEB3-DBE2-4290-AEE4-70E9BD0AE06E}" srcOrd="0" destOrd="0" presId="urn:microsoft.com/office/officeart/2005/8/layout/hierarchy4"/>
    <dgm:cxn modelId="{264FB5A3-B5E8-4DAC-994B-17DFC2DE279D}" srcId="{8670877B-237E-4AD2-AD65-42BD53F392E9}" destId="{9042F441-BA7F-4F12-889E-C30E62FC906B}" srcOrd="0" destOrd="0" parTransId="{6806DF2B-B80E-4794-80DE-478C975D14A8}" sibTransId="{2BFB94EB-B389-463F-AF3D-9863C23EA672}"/>
    <dgm:cxn modelId="{F2298AC2-58B9-4A97-BE48-BAAF9B4C165C}" srcId="{D18E27FE-5387-4FB3-BDF6-80FF829BD3C3}" destId="{8670877B-237E-4AD2-AD65-42BD53F392E9}" srcOrd="0" destOrd="0" parTransId="{8E2F480A-12FF-4A70-86DA-6CE53A6AE240}" sibTransId="{D042E1AC-95E6-4D34-97B6-3A2BD4EB26FE}"/>
    <dgm:cxn modelId="{B63366C3-FEB8-47A4-87CC-5868671CD4A6}" srcId="{8670877B-237E-4AD2-AD65-42BD53F392E9}" destId="{BF4F3AC0-D83A-42AC-A0BA-CD107EA415BE}" srcOrd="1" destOrd="0" parTransId="{6CA46B8D-AA9E-4EC1-B658-3310FDEE4A7E}" sibTransId="{1D6C154B-C687-41C9-99BF-6336C15D04A6}"/>
    <dgm:cxn modelId="{381969C9-3DF1-438D-B228-81D4F8BF5DB4}" srcId="{8670877B-237E-4AD2-AD65-42BD53F392E9}" destId="{722B75D1-0FC0-46D5-BD2A-F9D2E4CAE0E0}" srcOrd="2" destOrd="0" parTransId="{43ABC263-E767-4D2A-A561-260F29497047}" sibTransId="{4DE33D57-8094-4819-95C3-9A3CCC49D151}"/>
    <dgm:cxn modelId="{6662D8A7-A2A6-4347-A0B9-8153E0E25265}" type="presParOf" srcId="{0CE0CBEC-1F57-47A5-AA73-C55850836A29}" destId="{0E6439DC-75D2-4FF0-BC26-E3E9D0A042DF}" srcOrd="0" destOrd="0" presId="urn:microsoft.com/office/officeart/2005/8/layout/hierarchy4"/>
    <dgm:cxn modelId="{1132C92E-086E-457F-A848-75FBFD83BEB0}" type="presParOf" srcId="{0E6439DC-75D2-4FF0-BC26-E3E9D0A042DF}" destId="{8B4EE715-771F-4BA1-AB78-1B4F4CFA0F25}" srcOrd="0" destOrd="0" presId="urn:microsoft.com/office/officeart/2005/8/layout/hierarchy4"/>
    <dgm:cxn modelId="{0B9F1D73-B1B0-4986-B42E-9337DED3EDD0}" type="presParOf" srcId="{0E6439DC-75D2-4FF0-BC26-E3E9D0A042DF}" destId="{C347CB1F-D581-41DB-B2F5-7533A05435D1}" srcOrd="1" destOrd="0" presId="urn:microsoft.com/office/officeart/2005/8/layout/hierarchy4"/>
    <dgm:cxn modelId="{4867E4A2-7AFA-4471-94E4-DC5D2B541572}" type="presParOf" srcId="{0E6439DC-75D2-4FF0-BC26-E3E9D0A042DF}" destId="{F6B66971-E9A2-4FE2-A0E5-21AC9D81C07C}" srcOrd="2" destOrd="0" presId="urn:microsoft.com/office/officeart/2005/8/layout/hierarchy4"/>
    <dgm:cxn modelId="{DD4D230F-BC30-4442-A704-CA900DBB6893}" type="presParOf" srcId="{F6B66971-E9A2-4FE2-A0E5-21AC9D81C07C}" destId="{18026333-98BF-43F2-B1FF-0554061C6A7C}" srcOrd="0" destOrd="0" presId="urn:microsoft.com/office/officeart/2005/8/layout/hierarchy4"/>
    <dgm:cxn modelId="{5893FCE0-6513-4BED-94CD-AB5FE5404A66}" type="presParOf" srcId="{18026333-98BF-43F2-B1FF-0554061C6A7C}" destId="{A2BDB735-FC02-4319-B716-CD08EDC1853C}" srcOrd="0" destOrd="0" presId="urn:microsoft.com/office/officeart/2005/8/layout/hierarchy4"/>
    <dgm:cxn modelId="{474AE300-D31C-4398-BD4F-8720B2838329}" type="presParOf" srcId="{18026333-98BF-43F2-B1FF-0554061C6A7C}" destId="{D7B9E6EF-3984-462E-9D84-A6919E55FEB2}" srcOrd="1" destOrd="0" presId="urn:microsoft.com/office/officeart/2005/8/layout/hierarchy4"/>
    <dgm:cxn modelId="{3E134C22-86C1-4F3E-974A-98DDE7F9FEEC}" type="presParOf" srcId="{F6B66971-E9A2-4FE2-A0E5-21AC9D81C07C}" destId="{1B5ED41D-1FDA-4341-B3ED-25BE66A8583A}" srcOrd="1" destOrd="0" presId="urn:microsoft.com/office/officeart/2005/8/layout/hierarchy4"/>
    <dgm:cxn modelId="{0F49ABA7-27BE-499B-8F6A-3AD825D5A693}" type="presParOf" srcId="{F6B66971-E9A2-4FE2-A0E5-21AC9D81C07C}" destId="{9D8A486F-9C68-4DE5-A854-DB43BE3C4C85}" srcOrd="2" destOrd="0" presId="urn:microsoft.com/office/officeart/2005/8/layout/hierarchy4"/>
    <dgm:cxn modelId="{23C54454-F665-4E79-BAC8-8F0E2D8F7364}" type="presParOf" srcId="{9D8A486F-9C68-4DE5-A854-DB43BE3C4C85}" destId="{5267AEB3-DBE2-4290-AEE4-70E9BD0AE06E}" srcOrd="0" destOrd="0" presId="urn:microsoft.com/office/officeart/2005/8/layout/hierarchy4"/>
    <dgm:cxn modelId="{9ACBFD53-F3E6-4127-AE1E-F735490E1A23}" type="presParOf" srcId="{9D8A486F-9C68-4DE5-A854-DB43BE3C4C85}" destId="{ECFBD883-9428-40FD-B202-05DB1CAF351A}" srcOrd="1" destOrd="0" presId="urn:microsoft.com/office/officeart/2005/8/layout/hierarchy4"/>
    <dgm:cxn modelId="{687BF4F2-AC45-455E-A418-1551E0E6AC3D}" type="presParOf" srcId="{F6B66971-E9A2-4FE2-A0E5-21AC9D81C07C}" destId="{4236CFB6-FA37-45FE-B164-7BC8E5C38DA7}" srcOrd="3" destOrd="0" presId="urn:microsoft.com/office/officeart/2005/8/layout/hierarchy4"/>
    <dgm:cxn modelId="{D25B3C74-4B39-4623-8D4E-5A552A397720}" type="presParOf" srcId="{F6B66971-E9A2-4FE2-A0E5-21AC9D81C07C}" destId="{9DE86907-519F-495F-8B08-A9AD10C1F61C}" srcOrd="4" destOrd="0" presId="urn:microsoft.com/office/officeart/2005/8/layout/hierarchy4"/>
    <dgm:cxn modelId="{725F7DCC-6678-492D-91F1-ABF22C67BB4B}" type="presParOf" srcId="{9DE86907-519F-495F-8B08-A9AD10C1F61C}" destId="{02334BC3-4111-40B0-B096-1FEBE66C06FA}" srcOrd="0" destOrd="0" presId="urn:microsoft.com/office/officeart/2005/8/layout/hierarchy4"/>
    <dgm:cxn modelId="{4B819450-F86E-4C27-A989-3BB74E86EA30}" type="presParOf" srcId="{9DE86907-519F-495F-8B08-A9AD10C1F61C}" destId="{E7E461AF-A935-485E-93C8-137E6589EA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E27FE-5387-4FB3-BDF6-80FF829BD3C3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70877B-237E-4AD2-AD65-42BD53F392E9}">
      <dgm:prSet phldrT="[Text]" custT="1"/>
      <dgm:spPr/>
      <dgm:t>
        <a:bodyPr/>
        <a:lstStyle/>
        <a:p>
          <a:r>
            <a:rPr lang="en-US" sz="2000" b="1" dirty="0"/>
            <a:t>Debate</a:t>
          </a:r>
        </a:p>
        <a:p>
          <a:r>
            <a:rPr lang="en-US" sz="2000" b="1" dirty="0">
              <a:solidFill>
                <a:srgbClr val="FFFFFF"/>
              </a:solidFill>
              <a:latin typeface="+mj-lt"/>
              <a:ea typeface="+mj-ea"/>
              <a:cs typeface="+mj-cs"/>
            </a:rPr>
            <a:t>Radiation Therapy Cures Metastatic Disease</a:t>
          </a:r>
        </a:p>
        <a:p>
          <a:r>
            <a:rPr lang="en-US" sz="1600" dirty="0">
              <a:solidFill>
                <a:srgbClr val="FFFFFF"/>
              </a:solidFill>
              <a:latin typeface="+mj-lt"/>
              <a:ea typeface="+mj-ea"/>
              <a:cs typeface="+mj-cs"/>
            </a:rPr>
            <a:t>Moderator – Ralph R. Weichselbaum, MD</a:t>
          </a:r>
        </a:p>
        <a:p>
          <a:r>
            <a:rPr lang="en-US" sz="1600" dirty="0">
              <a:solidFill>
                <a:srgbClr val="FFFFFF"/>
              </a:solidFill>
              <a:latin typeface="+mj-lt"/>
              <a:ea typeface="+mj-ea"/>
              <a:cs typeface="+mj-cs"/>
            </a:rPr>
            <a:t>PRO – </a:t>
          </a:r>
          <a:r>
            <a:rPr lang="en-US" sz="1600" b="0" i="0" dirty="0">
              <a:latin typeface="+mj-lt"/>
            </a:rPr>
            <a:t>Robert Timmerman, MD, FASTRO and </a:t>
          </a:r>
          <a:r>
            <a:rPr lang="en-US" sz="1600" dirty="0" err="1"/>
            <a:t>Asal</a:t>
          </a:r>
          <a:r>
            <a:rPr lang="en-US" sz="1600" dirty="0"/>
            <a:t> Rahimi, MD</a:t>
          </a:r>
          <a:endParaRPr lang="en-US" sz="1600" dirty="0">
            <a:solidFill>
              <a:srgbClr val="FFFFFF"/>
            </a:solidFill>
            <a:latin typeface="+mj-lt"/>
            <a:ea typeface="+mj-ea"/>
            <a:cs typeface="+mj-cs"/>
          </a:endParaRPr>
        </a:p>
        <a:p>
          <a:r>
            <a:rPr lang="en-US" sz="1600" dirty="0">
              <a:solidFill>
                <a:srgbClr val="FFFFFF"/>
              </a:solidFill>
              <a:latin typeface="+mj-lt"/>
              <a:ea typeface="+mj-ea"/>
              <a:cs typeface="+mj-cs"/>
            </a:rPr>
            <a:t>CON – Anthony L. Zietman, MD, FASTRO and Sophia Kamran, MD</a:t>
          </a:r>
          <a:endParaRPr lang="en-US" sz="1600" dirty="0">
            <a:latin typeface="+mj-lt"/>
          </a:endParaRPr>
        </a:p>
      </dgm:t>
    </dgm:pt>
    <dgm:pt modelId="{8E2F480A-12FF-4A70-86DA-6CE53A6AE240}" type="parTrans" cxnId="{F2298AC2-58B9-4A97-BE48-BAAF9B4C165C}">
      <dgm:prSet/>
      <dgm:spPr/>
      <dgm:t>
        <a:bodyPr/>
        <a:lstStyle/>
        <a:p>
          <a:endParaRPr lang="en-US"/>
        </a:p>
      </dgm:t>
    </dgm:pt>
    <dgm:pt modelId="{D042E1AC-95E6-4D34-97B6-3A2BD4EB26FE}" type="sibTrans" cxnId="{F2298AC2-58B9-4A97-BE48-BAAF9B4C165C}">
      <dgm:prSet/>
      <dgm:spPr/>
      <dgm:t>
        <a:bodyPr/>
        <a:lstStyle/>
        <a:p>
          <a:endParaRPr lang="en-US"/>
        </a:p>
      </dgm:t>
    </dgm:pt>
    <dgm:pt modelId="{0CE0CBEC-1F57-47A5-AA73-C55850836A29}" type="pres">
      <dgm:prSet presAssocID="{D18E27FE-5387-4FB3-BDF6-80FF829BD3C3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E6439DC-75D2-4FF0-BC26-E3E9D0A042DF}" type="pres">
      <dgm:prSet presAssocID="{8670877B-237E-4AD2-AD65-42BD53F392E9}" presName="vertOne" presStyleCnt="0"/>
      <dgm:spPr/>
    </dgm:pt>
    <dgm:pt modelId="{8B4EE715-771F-4BA1-AB78-1B4F4CFA0F25}" type="pres">
      <dgm:prSet presAssocID="{8670877B-237E-4AD2-AD65-42BD53F392E9}" presName="txOne" presStyleLbl="node0" presStyleIdx="0" presStyleCnt="1" custScaleX="80418" custLinFactNeighborX="0" custLinFactNeighborY="-734">
        <dgm:presLayoutVars>
          <dgm:chPref val="3"/>
        </dgm:presLayoutVars>
      </dgm:prSet>
      <dgm:spPr/>
    </dgm:pt>
    <dgm:pt modelId="{F6B66971-E9A2-4FE2-A0E5-21AC9D81C07C}" type="pres">
      <dgm:prSet presAssocID="{8670877B-237E-4AD2-AD65-42BD53F392E9}" presName="horzOne" presStyleCnt="0"/>
      <dgm:spPr/>
    </dgm:pt>
  </dgm:ptLst>
  <dgm:cxnLst>
    <dgm:cxn modelId="{82498A3E-1D71-42C9-821F-309BF46DF674}" type="presOf" srcId="{D18E27FE-5387-4FB3-BDF6-80FF829BD3C3}" destId="{0CE0CBEC-1F57-47A5-AA73-C55850836A29}" srcOrd="0" destOrd="0" presId="urn:microsoft.com/office/officeart/2005/8/layout/hierarchy4"/>
    <dgm:cxn modelId="{B1260D41-5B01-42F2-9A96-3B6CBE83D4DF}" type="presOf" srcId="{8670877B-237E-4AD2-AD65-42BD53F392E9}" destId="{8B4EE715-771F-4BA1-AB78-1B4F4CFA0F25}" srcOrd="0" destOrd="0" presId="urn:microsoft.com/office/officeart/2005/8/layout/hierarchy4"/>
    <dgm:cxn modelId="{F2298AC2-58B9-4A97-BE48-BAAF9B4C165C}" srcId="{D18E27FE-5387-4FB3-BDF6-80FF829BD3C3}" destId="{8670877B-237E-4AD2-AD65-42BD53F392E9}" srcOrd="0" destOrd="0" parTransId="{8E2F480A-12FF-4A70-86DA-6CE53A6AE240}" sibTransId="{D042E1AC-95E6-4D34-97B6-3A2BD4EB26FE}"/>
    <dgm:cxn modelId="{6662D8A7-A2A6-4347-A0B9-8153E0E25265}" type="presParOf" srcId="{0CE0CBEC-1F57-47A5-AA73-C55850836A29}" destId="{0E6439DC-75D2-4FF0-BC26-E3E9D0A042DF}" srcOrd="0" destOrd="0" presId="urn:microsoft.com/office/officeart/2005/8/layout/hierarchy4"/>
    <dgm:cxn modelId="{1132C92E-086E-457F-A848-75FBFD83BEB0}" type="presParOf" srcId="{0E6439DC-75D2-4FF0-BC26-E3E9D0A042DF}" destId="{8B4EE715-771F-4BA1-AB78-1B4F4CFA0F25}" srcOrd="0" destOrd="0" presId="urn:microsoft.com/office/officeart/2005/8/layout/hierarchy4"/>
    <dgm:cxn modelId="{4867E4A2-7AFA-4471-94E4-DC5D2B541572}" type="presParOf" srcId="{0E6439DC-75D2-4FF0-BC26-E3E9D0A042DF}" destId="{F6B66971-E9A2-4FE2-A0E5-21AC9D81C07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7F3A15-B594-4641-96E0-2150C747322B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F2ED1C-704B-4905-9FFE-FE4D32E4B9AD}">
      <dgm:prSet phldrT="[Text]" custT="1"/>
      <dgm:spPr/>
      <dgm:t>
        <a:bodyPr/>
        <a:lstStyle/>
        <a:p>
          <a:r>
            <a:rPr lang="en-US" sz="1600" dirty="0"/>
            <a:t>Expanded Learning #1: Immunotherapy will only be curative if delivered with radiation therapy</a:t>
          </a:r>
        </a:p>
      </dgm:t>
    </dgm:pt>
    <dgm:pt modelId="{3FDCAED7-339A-4714-A9FE-20D6DFC61C7D}" type="parTrans" cxnId="{8706D2C7-F98C-4C6B-B10C-130D0A492EAF}">
      <dgm:prSet/>
      <dgm:spPr/>
      <dgm:t>
        <a:bodyPr/>
        <a:lstStyle/>
        <a:p>
          <a:endParaRPr lang="en-US" sz="1600"/>
        </a:p>
      </dgm:t>
    </dgm:pt>
    <dgm:pt modelId="{88C8EEE8-8B4C-4E95-B748-A5A636FDAA48}" type="sibTrans" cxnId="{8706D2C7-F98C-4C6B-B10C-130D0A492EAF}">
      <dgm:prSet/>
      <dgm:spPr/>
      <dgm:t>
        <a:bodyPr/>
        <a:lstStyle/>
        <a:p>
          <a:endParaRPr lang="en-US" sz="1600"/>
        </a:p>
      </dgm:t>
    </dgm:pt>
    <dgm:pt modelId="{1C1E2A1B-CC8B-4FCE-AB66-9584E2C61740}">
      <dgm:prSet phldrT="[Text]" custT="1"/>
      <dgm:spPr/>
      <dgm:t>
        <a:bodyPr/>
        <a:lstStyle/>
        <a:p>
          <a:r>
            <a:rPr lang="en-US" sz="1600" dirty="0"/>
            <a:t>Expanded Learning #2: Biologic/Genetic markers are the only method to select patients for combined radiation and immunotherapy</a:t>
          </a:r>
        </a:p>
      </dgm:t>
    </dgm:pt>
    <dgm:pt modelId="{7C3C7A9D-4CEC-463A-9FD5-5B2B3792F707}" type="parTrans" cxnId="{FDA74AAC-FAF4-41E8-874E-5B0800AAD8AF}">
      <dgm:prSet/>
      <dgm:spPr/>
      <dgm:t>
        <a:bodyPr/>
        <a:lstStyle/>
        <a:p>
          <a:endParaRPr lang="en-US" sz="1600"/>
        </a:p>
      </dgm:t>
    </dgm:pt>
    <dgm:pt modelId="{FC46F3F9-A516-4C4C-B269-39A24AB8710E}" type="sibTrans" cxnId="{FDA74AAC-FAF4-41E8-874E-5B0800AAD8AF}">
      <dgm:prSet/>
      <dgm:spPr/>
      <dgm:t>
        <a:bodyPr/>
        <a:lstStyle/>
        <a:p>
          <a:endParaRPr lang="en-US" sz="1600"/>
        </a:p>
      </dgm:t>
    </dgm:pt>
    <dgm:pt modelId="{57D5C979-1193-4253-80F6-F38F69382EA4}">
      <dgm:prSet custT="1"/>
      <dgm:spPr/>
      <dgm:t>
        <a:bodyPr/>
        <a:lstStyle/>
        <a:p>
          <a:r>
            <a:rPr lang="en-US" sz="1600" dirty="0"/>
            <a:t>Expanded Learning #3: Imaging at the micrometer scale is possible and required for radiation therapy to cure metastatic disease</a:t>
          </a:r>
        </a:p>
      </dgm:t>
    </dgm:pt>
    <dgm:pt modelId="{9BC1DFB0-0456-490F-841F-07E53A09815A}" type="parTrans" cxnId="{DC1EB8DD-D93B-4DF7-B1AD-EE9A0038562E}">
      <dgm:prSet/>
      <dgm:spPr/>
      <dgm:t>
        <a:bodyPr/>
        <a:lstStyle/>
        <a:p>
          <a:endParaRPr lang="en-US" sz="1600"/>
        </a:p>
      </dgm:t>
    </dgm:pt>
    <dgm:pt modelId="{B5946898-DB2D-4B2F-8D9A-38DEB94129CA}" type="sibTrans" cxnId="{DC1EB8DD-D93B-4DF7-B1AD-EE9A0038562E}">
      <dgm:prSet/>
      <dgm:spPr/>
      <dgm:t>
        <a:bodyPr/>
        <a:lstStyle/>
        <a:p>
          <a:endParaRPr lang="en-US" sz="1600"/>
        </a:p>
      </dgm:t>
    </dgm:pt>
    <dgm:pt modelId="{3E3617F5-3534-4136-9C33-8BC22DD3186B}">
      <dgm:prSet custT="1"/>
      <dgm:spPr/>
      <dgm:t>
        <a:bodyPr/>
        <a:lstStyle/>
        <a:p>
          <a:r>
            <a:rPr lang="en-US" sz="1600" dirty="0"/>
            <a:t>Expanded Learning #4: Treating the primary site is necessary in curing metastatic disease</a:t>
          </a:r>
        </a:p>
      </dgm:t>
    </dgm:pt>
    <dgm:pt modelId="{F5FF5DF2-D61F-4766-A5BC-B1E3BB945197}" type="parTrans" cxnId="{2E814A0F-6DEF-4FF8-A2C8-227AC47FEA28}">
      <dgm:prSet/>
      <dgm:spPr/>
      <dgm:t>
        <a:bodyPr/>
        <a:lstStyle/>
        <a:p>
          <a:endParaRPr lang="en-US" sz="1600"/>
        </a:p>
      </dgm:t>
    </dgm:pt>
    <dgm:pt modelId="{A30F5F59-1DBC-474B-808F-360498F16103}" type="sibTrans" cxnId="{2E814A0F-6DEF-4FF8-A2C8-227AC47FEA28}">
      <dgm:prSet/>
      <dgm:spPr/>
      <dgm:t>
        <a:bodyPr/>
        <a:lstStyle/>
        <a:p>
          <a:endParaRPr lang="en-US" sz="1600"/>
        </a:p>
      </dgm:t>
    </dgm:pt>
    <dgm:pt modelId="{EDC1AACD-DB0B-4748-BC2E-1CD2860BDE3B}">
      <dgm:prSet custT="1"/>
      <dgm:spPr/>
      <dgm:t>
        <a:bodyPr/>
        <a:lstStyle/>
        <a:p>
          <a:r>
            <a:rPr lang="en-US" sz="1600" dirty="0"/>
            <a:t>Expanded Learning #5: Radiation Therapy is redefining the cure of metastatic breast cancer</a:t>
          </a:r>
        </a:p>
      </dgm:t>
    </dgm:pt>
    <dgm:pt modelId="{7E1B39DD-5F58-429B-B131-A131B5C99CEE}" type="parTrans" cxnId="{23823986-0334-4AB6-834D-4073AE1155AA}">
      <dgm:prSet/>
      <dgm:spPr/>
      <dgm:t>
        <a:bodyPr/>
        <a:lstStyle/>
        <a:p>
          <a:endParaRPr lang="en-US" sz="1600"/>
        </a:p>
      </dgm:t>
    </dgm:pt>
    <dgm:pt modelId="{B122EBED-73A2-4520-8919-FE019181DC06}" type="sibTrans" cxnId="{23823986-0334-4AB6-834D-4073AE1155AA}">
      <dgm:prSet/>
      <dgm:spPr/>
      <dgm:t>
        <a:bodyPr/>
        <a:lstStyle/>
        <a:p>
          <a:endParaRPr lang="en-US" sz="1600"/>
        </a:p>
      </dgm:t>
    </dgm:pt>
    <dgm:pt modelId="{11292656-50BE-4046-BDE0-E417DDD2EB1E}">
      <dgm:prSet custT="1"/>
      <dgm:spPr/>
      <dgm:t>
        <a:bodyPr/>
        <a:lstStyle/>
        <a:p>
          <a:r>
            <a:rPr lang="en-US" sz="1600" dirty="0"/>
            <a:t>Expanded Learning #6: Radiation Therapy is becoming the standard for curing oligometastatic lung cancer</a:t>
          </a:r>
        </a:p>
      </dgm:t>
    </dgm:pt>
    <dgm:pt modelId="{E8808A37-8F2B-4559-97CB-D3FEDAE98E00}" type="parTrans" cxnId="{07CA3B8A-D46A-4AEB-B77A-4CC0A0E6AA00}">
      <dgm:prSet/>
      <dgm:spPr/>
      <dgm:t>
        <a:bodyPr/>
        <a:lstStyle/>
        <a:p>
          <a:endParaRPr lang="en-US" sz="1600"/>
        </a:p>
      </dgm:t>
    </dgm:pt>
    <dgm:pt modelId="{F96B7F25-A730-461E-8D79-7D44B5E899CD}" type="sibTrans" cxnId="{07CA3B8A-D46A-4AEB-B77A-4CC0A0E6AA00}">
      <dgm:prSet/>
      <dgm:spPr/>
      <dgm:t>
        <a:bodyPr/>
        <a:lstStyle/>
        <a:p>
          <a:endParaRPr lang="en-US" sz="1600"/>
        </a:p>
      </dgm:t>
    </dgm:pt>
    <dgm:pt modelId="{E7B272ED-C9E1-47E4-8ECA-3ABD19B036C3}">
      <dgm:prSet custT="1"/>
      <dgm:spPr/>
      <dgm:t>
        <a:bodyPr/>
        <a:lstStyle/>
        <a:p>
          <a:r>
            <a:rPr lang="en-US" sz="1600" dirty="0"/>
            <a:t>Expanded Learning #7: Radiation Therapy for metastatic GI cancer improves patient prognosis </a:t>
          </a:r>
        </a:p>
      </dgm:t>
    </dgm:pt>
    <dgm:pt modelId="{74A33EEA-5313-4DE1-B79D-A1FC9055DA54}" type="parTrans" cxnId="{8686082F-AEFF-45B9-B295-A4009BF85EEA}">
      <dgm:prSet/>
      <dgm:spPr/>
      <dgm:t>
        <a:bodyPr/>
        <a:lstStyle/>
        <a:p>
          <a:endParaRPr lang="en-US" sz="1600"/>
        </a:p>
      </dgm:t>
    </dgm:pt>
    <dgm:pt modelId="{DFD8EE5A-7AD1-4D9F-8AA9-C911B2A379BD}" type="sibTrans" cxnId="{8686082F-AEFF-45B9-B295-A4009BF85EEA}">
      <dgm:prSet/>
      <dgm:spPr/>
      <dgm:t>
        <a:bodyPr/>
        <a:lstStyle/>
        <a:p>
          <a:endParaRPr lang="en-US" sz="1600"/>
        </a:p>
      </dgm:t>
    </dgm:pt>
    <dgm:pt modelId="{6935E2F5-40CB-44D5-A7BB-2122DD2E5AAA}">
      <dgm:prSet custT="1"/>
      <dgm:spPr/>
      <dgm:t>
        <a:bodyPr/>
        <a:lstStyle/>
        <a:p>
          <a:r>
            <a:rPr lang="en-US" sz="1600" dirty="0"/>
            <a:t>Expanded Learning #8: Radiation Therapy for oligometastatic prostate cancer will replace systemic therapy</a:t>
          </a:r>
        </a:p>
      </dgm:t>
    </dgm:pt>
    <dgm:pt modelId="{F93CE05B-417D-444E-A9EC-65C46A6555C9}" type="parTrans" cxnId="{71CEA16A-F906-4733-8B61-87A9C6B18746}">
      <dgm:prSet/>
      <dgm:spPr/>
      <dgm:t>
        <a:bodyPr/>
        <a:lstStyle/>
        <a:p>
          <a:endParaRPr lang="en-US" sz="1600"/>
        </a:p>
      </dgm:t>
    </dgm:pt>
    <dgm:pt modelId="{0FF98635-77D5-4562-901D-8F39C8EF9673}" type="sibTrans" cxnId="{71CEA16A-F906-4733-8B61-87A9C6B18746}">
      <dgm:prSet/>
      <dgm:spPr/>
      <dgm:t>
        <a:bodyPr/>
        <a:lstStyle/>
        <a:p>
          <a:endParaRPr lang="en-US" sz="1600"/>
        </a:p>
      </dgm:t>
    </dgm:pt>
    <dgm:pt modelId="{17CFA5EE-4A97-422A-90B3-983119CD3E22}">
      <dgm:prSet custT="1"/>
      <dgm:spPr/>
      <dgm:t>
        <a:bodyPr/>
        <a:lstStyle/>
        <a:p>
          <a:r>
            <a:rPr lang="en-US" sz="1600" dirty="0"/>
            <a:t>Expanded Learning #9: We have not maximized the radiotherapeutic potential for curing brain metastases</a:t>
          </a:r>
        </a:p>
      </dgm:t>
    </dgm:pt>
    <dgm:pt modelId="{45320AB9-34FE-426D-8BB7-35B4370C5CCC}" type="parTrans" cxnId="{3FD24AEA-F2AE-48AB-B3F4-43AACD3A850C}">
      <dgm:prSet/>
      <dgm:spPr/>
      <dgm:t>
        <a:bodyPr/>
        <a:lstStyle/>
        <a:p>
          <a:endParaRPr lang="en-US" sz="1600"/>
        </a:p>
      </dgm:t>
    </dgm:pt>
    <dgm:pt modelId="{3F603207-5503-44A2-88F9-C0AF60CD576A}" type="sibTrans" cxnId="{3FD24AEA-F2AE-48AB-B3F4-43AACD3A850C}">
      <dgm:prSet/>
      <dgm:spPr/>
      <dgm:t>
        <a:bodyPr/>
        <a:lstStyle/>
        <a:p>
          <a:endParaRPr lang="en-US" sz="1600"/>
        </a:p>
      </dgm:t>
    </dgm:pt>
    <dgm:pt modelId="{EE170AC7-BC27-4D1D-8CC2-51B2E5435A5E}">
      <dgm:prSet custT="1"/>
      <dgm:spPr/>
      <dgm:t>
        <a:bodyPr/>
        <a:lstStyle/>
        <a:p>
          <a:r>
            <a:rPr lang="en-US" sz="1600" dirty="0"/>
            <a:t>Expanded Learning #10: Radiopharmaceuticals will replace external beam RT for treatment of metastasis in the next decade</a:t>
          </a:r>
        </a:p>
      </dgm:t>
    </dgm:pt>
    <dgm:pt modelId="{97B661ED-7051-406C-9FA5-6E57748B1725}" type="parTrans" cxnId="{60D5D11B-134F-4E67-A3B3-62181F85ADE7}">
      <dgm:prSet/>
      <dgm:spPr/>
      <dgm:t>
        <a:bodyPr/>
        <a:lstStyle/>
        <a:p>
          <a:endParaRPr lang="en-US" sz="1600"/>
        </a:p>
      </dgm:t>
    </dgm:pt>
    <dgm:pt modelId="{974DB26D-F8DA-4327-8700-F571408C6A1A}" type="sibTrans" cxnId="{60D5D11B-134F-4E67-A3B3-62181F85ADE7}">
      <dgm:prSet/>
      <dgm:spPr/>
      <dgm:t>
        <a:bodyPr/>
        <a:lstStyle/>
        <a:p>
          <a:endParaRPr lang="en-US" sz="1600"/>
        </a:p>
      </dgm:t>
    </dgm:pt>
    <dgm:pt modelId="{E3D444EE-56E2-44C1-8C80-971133547C32}">
      <dgm:prSet custT="1"/>
      <dgm:spPr/>
      <dgm:t>
        <a:bodyPr/>
        <a:lstStyle/>
        <a:p>
          <a:r>
            <a:rPr lang="en-US" sz="1600" dirty="0"/>
            <a:t>Expanded Learning #11: Artificial Intelligence will drive who we treat for cure with metastatic disease and how we treat them</a:t>
          </a:r>
        </a:p>
      </dgm:t>
    </dgm:pt>
    <dgm:pt modelId="{0E9E87C9-DEE9-43BE-9603-9D6BAC464778}" type="parTrans" cxnId="{D3979E31-8323-4BF1-B44E-ADCB1ACD24AA}">
      <dgm:prSet/>
      <dgm:spPr/>
      <dgm:t>
        <a:bodyPr/>
        <a:lstStyle/>
        <a:p>
          <a:endParaRPr lang="en-US" sz="1600"/>
        </a:p>
      </dgm:t>
    </dgm:pt>
    <dgm:pt modelId="{6C06B471-A7D6-4E6B-9502-D0D301A716BA}" type="sibTrans" cxnId="{D3979E31-8323-4BF1-B44E-ADCB1ACD24AA}">
      <dgm:prSet/>
      <dgm:spPr/>
      <dgm:t>
        <a:bodyPr/>
        <a:lstStyle/>
        <a:p>
          <a:endParaRPr lang="en-US" sz="1600"/>
        </a:p>
      </dgm:t>
    </dgm:pt>
    <dgm:pt modelId="{F7AB30B7-6AD6-4ADC-A9BB-AD6655A9AC74}">
      <dgm:prSet custT="1"/>
      <dgm:spPr/>
      <dgm:t>
        <a:bodyPr/>
        <a:lstStyle/>
        <a:p>
          <a:r>
            <a:rPr lang="en-US" sz="1600" dirty="0"/>
            <a:t>Expanded Learning #12: Treatment of oligometastatic disease with radiation will allow survival to soar in low income nations</a:t>
          </a:r>
        </a:p>
      </dgm:t>
    </dgm:pt>
    <dgm:pt modelId="{1B45FA24-1588-484F-BD1B-1085A7CE84C1}" type="parTrans" cxnId="{330994AF-D096-427E-BDB3-6E36CBFF759D}">
      <dgm:prSet/>
      <dgm:spPr/>
      <dgm:t>
        <a:bodyPr/>
        <a:lstStyle/>
        <a:p>
          <a:endParaRPr lang="en-US"/>
        </a:p>
      </dgm:t>
    </dgm:pt>
    <dgm:pt modelId="{B4CCA545-DAE6-41E3-870B-B39897DEB490}" type="sibTrans" cxnId="{330994AF-D096-427E-BDB3-6E36CBFF759D}">
      <dgm:prSet/>
      <dgm:spPr/>
      <dgm:t>
        <a:bodyPr/>
        <a:lstStyle/>
        <a:p>
          <a:endParaRPr lang="en-US"/>
        </a:p>
      </dgm:t>
    </dgm:pt>
    <dgm:pt modelId="{9517401F-D3FF-45C6-9C52-7D91959C7AA6}" type="pres">
      <dgm:prSet presAssocID="{D27F3A15-B594-4641-96E0-2150C747322B}" presName="linear" presStyleCnt="0">
        <dgm:presLayoutVars>
          <dgm:animLvl val="lvl"/>
          <dgm:resizeHandles val="exact"/>
        </dgm:presLayoutVars>
      </dgm:prSet>
      <dgm:spPr/>
    </dgm:pt>
    <dgm:pt modelId="{E053AA6A-447A-4B4F-B37A-522FF5915818}" type="pres">
      <dgm:prSet presAssocID="{19F2ED1C-704B-4905-9FFE-FE4D32E4B9AD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DA1AD8C5-4699-4A42-904F-EEBB3A8B3756}" type="pres">
      <dgm:prSet presAssocID="{88C8EEE8-8B4C-4E95-B748-A5A636FDAA48}" presName="spacer" presStyleCnt="0"/>
      <dgm:spPr/>
    </dgm:pt>
    <dgm:pt modelId="{C5D0AF69-E668-4317-8C6D-EBC5DD590CFB}" type="pres">
      <dgm:prSet presAssocID="{1C1E2A1B-CC8B-4FCE-AB66-9584E2C61740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F22A92BE-D338-41D0-8D74-478A5D57F7AB}" type="pres">
      <dgm:prSet presAssocID="{FC46F3F9-A516-4C4C-B269-39A24AB8710E}" presName="spacer" presStyleCnt="0"/>
      <dgm:spPr/>
    </dgm:pt>
    <dgm:pt modelId="{DB0A08DA-8D31-44BF-AA1D-07BE52A053F0}" type="pres">
      <dgm:prSet presAssocID="{57D5C979-1193-4253-80F6-F38F69382EA4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8C326E47-5D66-4930-8C82-1D7DAA050A66}" type="pres">
      <dgm:prSet presAssocID="{B5946898-DB2D-4B2F-8D9A-38DEB94129CA}" presName="spacer" presStyleCnt="0"/>
      <dgm:spPr/>
    </dgm:pt>
    <dgm:pt modelId="{8DFDFE1B-400C-4218-99FB-D8D61B47BC03}" type="pres">
      <dgm:prSet presAssocID="{3E3617F5-3534-4136-9C33-8BC22DD3186B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75CB7617-6697-48DC-A8E8-7E120A26474A}" type="pres">
      <dgm:prSet presAssocID="{A30F5F59-1DBC-474B-808F-360498F16103}" presName="spacer" presStyleCnt="0"/>
      <dgm:spPr/>
    </dgm:pt>
    <dgm:pt modelId="{1B1A1F7A-C594-4DF6-8A4B-DE5C0F159B88}" type="pres">
      <dgm:prSet presAssocID="{EDC1AACD-DB0B-4748-BC2E-1CD2860BDE3B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CA5C5C39-8325-4F9A-A88B-48B93559830F}" type="pres">
      <dgm:prSet presAssocID="{B122EBED-73A2-4520-8919-FE019181DC06}" presName="spacer" presStyleCnt="0"/>
      <dgm:spPr/>
    </dgm:pt>
    <dgm:pt modelId="{0DC383FC-9218-48A8-98E0-7C9C80D4E61D}" type="pres">
      <dgm:prSet presAssocID="{11292656-50BE-4046-BDE0-E417DDD2EB1E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58763C08-EBE8-4887-BB1F-6F2F22343F7F}" type="pres">
      <dgm:prSet presAssocID="{F96B7F25-A730-461E-8D79-7D44B5E899CD}" presName="spacer" presStyleCnt="0"/>
      <dgm:spPr/>
    </dgm:pt>
    <dgm:pt modelId="{38A73390-CF3C-44FE-9ACD-13FCCFB1419D}" type="pres">
      <dgm:prSet presAssocID="{E7B272ED-C9E1-47E4-8ECA-3ABD19B036C3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06112C0E-CC5A-4C16-BDEA-C7F0733D2E85}" type="pres">
      <dgm:prSet presAssocID="{DFD8EE5A-7AD1-4D9F-8AA9-C911B2A379BD}" presName="spacer" presStyleCnt="0"/>
      <dgm:spPr/>
    </dgm:pt>
    <dgm:pt modelId="{D3528638-A961-49D9-9223-898FF43D0B78}" type="pres">
      <dgm:prSet presAssocID="{6935E2F5-40CB-44D5-A7BB-2122DD2E5AAA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AAAF1E45-D850-48B9-A64B-6D32225776BB}" type="pres">
      <dgm:prSet presAssocID="{0FF98635-77D5-4562-901D-8F39C8EF9673}" presName="spacer" presStyleCnt="0"/>
      <dgm:spPr/>
    </dgm:pt>
    <dgm:pt modelId="{FD215A93-C6AD-4C3E-9B33-F378BBA6F838}" type="pres">
      <dgm:prSet presAssocID="{17CFA5EE-4A97-422A-90B3-983119CD3E22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A1DF42EA-27F0-4474-AF5C-65389263A47F}" type="pres">
      <dgm:prSet presAssocID="{3F603207-5503-44A2-88F9-C0AF60CD576A}" presName="spacer" presStyleCnt="0"/>
      <dgm:spPr/>
    </dgm:pt>
    <dgm:pt modelId="{192175BA-BA3E-4A41-8CD4-C0DE1396337C}" type="pres">
      <dgm:prSet presAssocID="{EE170AC7-BC27-4D1D-8CC2-51B2E5435A5E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2E2FEE0C-57B0-45A2-B909-1D6B8CBA1978}" type="pres">
      <dgm:prSet presAssocID="{974DB26D-F8DA-4327-8700-F571408C6A1A}" presName="spacer" presStyleCnt="0"/>
      <dgm:spPr/>
    </dgm:pt>
    <dgm:pt modelId="{79639117-F127-42F5-9545-1EF6D4C31D4C}" type="pres">
      <dgm:prSet presAssocID="{E3D444EE-56E2-44C1-8C80-971133547C32}" presName="parentText" presStyleLbl="node1" presStyleIdx="10" presStyleCnt="12" custLinFactNeighborY="-10876">
        <dgm:presLayoutVars>
          <dgm:chMax val="0"/>
          <dgm:bulletEnabled val="1"/>
        </dgm:presLayoutVars>
      </dgm:prSet>
      <dgm:spPr/>
    </dgm:pt>
    <dgm:pt modelId="{155B2BC9-6EE5-4EC0-B83B-F44A5A6A8C7D}" type="pres">
      <dgm:prSet presAssocID="{6C06B471-A7D6-4E6B-9502-D0D301A716BA}" presName="spacer" presStyleCnt="0"/>
      <dgm:spPr/>
    </dgm:pt>
    <dgm:pt modelId="{CB3FAC0A-CDAE-40F5-9466-F4E38269A074}" type="pres">
      <dgm:prSet presAssocID="{F7AB30B7-6AD6-4ADC-A9BB-AD6655A9AC74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4636DE03-101D-4B26-BE40-3D5A22EC7AEB}" type="presOf" srcId="{19F2ED1C-704B-4905-9FFE-FE4D32E4B9AD}" destId="{E053AA6A-447A-4B4F-B37A-522FF5915818}" srcOrd="0" destOrd="0" presId="urn:microsoft.com/office/officeart/2005/8/layout/vList2"/>
    <dgm:cxn modelId="{E69FFB0B-65D5-4B2B-AF88-7EFE254DD183}" type="presOf" srcId="{57D5C979-1193-4253-80F6-F38F69382EA4}" destId="{DB0A08DA-8D31-44BF-AA1D-07BE52A053F0}" srcOrd="0" destOrd="0" presId="urn:microsoft.com/office/officeart/2005/8/layout/vList2"/>
    <dgm:cxn modelId="{8275E80C-A6A9-4902-972D-5752ECEC17F8}" type="presOf" srcId="{1C1E2A1B-CC8B-4FCE-AB66-9584E2C61740}" destId="{C5D0AF69-E668-4317-8C6D-EBC5DD590CFB}" srcOrd="0" destOrd="0" presId="urn:microsoft.com/office/officeart/2005/8/layout/vList2"/>
    <dgm:cxn modelId="{3D95B10D-E2BE-4832-9E0B-1FEFBBDFB29C}" type="presOf" srcId="{EE170AC7-BC27-4D1D-8CC2-51B2E5435A5E}" destId="{192175BA-BA3E-4A41-8CD4-C0DE1396337C}" srcOrd="0" destOrd="0" presId="urn:microsoft.com/office/officeart/2005/8/layout/vList2"/>
    <dgm:cxn modelId="{2E814A0F-6DEF-4FF8-A2C8-227AC47FEA28}" srcId="{D27F3A15-B594-4641-96E0-2150C747322B}" destId="{3E3617F5-3534-4136-9C33-8BC22DD3186B}" srcOrd="3" destOrd="0" parTransId="{F5FF5DF2-D61F-4766-A5BC-B1E3BB945197}" sibTransId="{A30F5F59-1DBC-474B-808F-360498F16103}"/>
    <dgm:cxn modelId="{60D5D11B-134F-4E67-A3B3-62181F85ADE7}" srcId="{D27F3A15-B594-4641-96E0-2150C747322B}" destId="{EE170AC7-BC27-4D1D-8CC2-51B2E5435A5E}" srcOrd="9" destOrd="0" parTransId="{97B661ED-7051-406C-9FA5-6E57748B1725}" sibTransId="{974DB26D-F8DA-4327-8700-F571408C6A1A}"/>
    <dgm:cxn modelId="{BE8AD42A-8D59-42AE-B8B0-45FA98B6E891}" type="presOf" srcId="{3E3617F5-3534-4136-9C33-8BC22DD3186B}" destId="{8DFDFE1B-400C-4218-99FB-D8D61B47BC03}" srcOrd="0" destOrd="0" presId="urn:microsoft.com/office/officeart/2005/8/layout/vList2"/>
    <dgm:cxn modelId="{8686082F-AEFF-45B9-B295-A4009BF85EEA}" srcId="{D27F3A15-B594-4641-96E0-2150C747322B}" destId="{E7B272ED-C9E1-47E4-8ECA-3ABD19B036C3}" srcOrd="6" destOrd="0" parTransId="{74A33EEA-5313-4DE1-B79D-A1FC9055DA54}" sibTransId="{DFD8EE5A-7AD1-4D9F-8AA9-C911B2A379BD}"/>
    <dgm:cxn modelId="{D3979E31-8323-4BF1-B44E-ADCB1ACD24AA}" srcId="{D27F3A15-B594-4641-96E0-2150C747322B}" destId="{E3D444EE-56E2-44C1-8C80-971133547C32}" srcOrd="10" destOrd="0" parTransId="{0E9E87C9-DEE9-43BE-9603-9D6BAC464778}" sibTransId="{6C06B471-A7D6-4E6B-9502-D0D301A716BA}"/>
    <dgm:cxn modelId="{98718C48-8CB6-4479-AF1B-8D178355B07D}" type="presOf" srcId="{6935E2F5-40CB-44D5-A7BB-2122DD2E5AAA}" destId="{D3528638-A961-49D9-9223-898FF43D0B78}" srcOrd="0" destOrd="0" presId="urn:microsoft.com/office/officeart/2005/8/layout/vList2"/>
    <dgm:cxn modelId="{71CEA16A-F906-4733-8B61-87A9C6B18746}" srcId="{D27F3A15-B594-4641-96E0-2150C747322B}" destId="{6935E2F5-40CB-44D5-A7BB-2122DD2E5AAA}" srcOrd="7" destOrd="0" parTransId="{F93CE05B-417D-444E-A9EC-65C46A6555C9}" sibTransId="{0FF98635-77D5-4562-901D-8F39C8EF9673}"/>
    <dgm:cxn modelId="{60D66A82-4ADA-4399-ACA7-E58B08F05F99}" type="presOf" srcId="{EDC1AACD-DB0B-4748-BC2E-1CD2860BDE3B}" destId="{1B1A1F7A-C594-4DF6-8A4B-DE5C0F159B88}" srcOrd="0" destOrd="0" presId="urn:microsoft.com/office/officeart/2005/8/layout/vList2"/>
    <dgm:cxn modelId="{23823986-0334-4AB6-834D-4073AE1155AA}" srcId="{D27F3A15-B594-4641-96E0-2150C747322B}" destId="{EDC1AACD-DB0B-4748-BC2E-1CD2860BDE3B}" srcOrd="4" destOrd="0" parTransId="{7E1B39DD-5F58-429B-B131-A131B5C99CEE}" sibTransId="{B122EBED-73A2-4520-8919-FE019181DC06}"/>
    <dgm:cxn modelId="{07CA3B8A-D46A-4AEB-B77A-4CC0A0E6AA00}" srcId="{D27F3A15-B594-4641-96E0-2150C747322B}" destId="{11292656-50BE-4046-BDE0-E417DDD2EB1E}" srcOrd="5" destOrd="0" parTransId="{E8808A37-8F2B-4559-97CB-D3FEDAE98E00}" sibTransId="{F96B7F25-A730-461E-8D79-7D44B5E899CD}"/>
    <dgm:cxn modelId="{FDA74AAC-FAF4-41E8-874E-5B0800AAD8AF}" srcId="{D27F3A15-B594-4641-96E0-2150C747322B}" destId="{1C1E2A1B-CC8B-4FCE-AB66-9584E2C61740}" srcOrd="1" destOrd="0" parTransId="{7C3C7A9D-4CEC-463A-9FD5-5B2B3792F707}" sibTransId="{FC46F3F9-A516-4C4C-B269-39A24AB8710E}"/>
    <dgm:cxn modelId="{C06683AF-6FC6-4218-90EB-674B55855A1A}" type="presOf" srcId="{D27F3A15-B594-4641-96E0-2150C747322B}" destId="{9517401F-D3FF-45C6-9C52-7D91959C7AA6}" srcOrd="0" destOrd="0" presId="urn:microsoft.com/office/officeart/2005/8/layout/vList2"/>
    <dgm:cxn modelId="{330994AF-D096-427E-BDB3-6E36CBFF759D}" srcId="{D27F3A15-B594-4641-96E0-2150C747322B}" destId="{F7AB30B7-6AD6-4ADC-A9BB-AD6655A9AC74}" srcOrd="11" destOrd="0" parTransId="{1B45FA24-1588-484F-BD1B-1085A7CE84C1}" sibTransId="{B4CCA545-DAE6-41E3-870B-B39897DEB490}"/>
    <dgm:cxn modelId="{83F236B2-174B-4C16-BEEB-EBA59E143C49}" type="presOf" srcId="{E7B272ED-C9E1-47E4-8ECA-3ABD19B036C3}" destId="{38A73390-CF3C-44FE-9ACD-13FCCFB1419D}" srcOrd="0" destOrd="0" presId="urn:microsoft.com/office/officeart/2005/8/layout/vList2"/>
    <dgm:cxn modelId="{7D59D4B5-A8AD-4637-9129-D5DE9F4C39DC}" type="presOf" srcId="{11292656-50BE-4046-BDE0-E417DDD2EB1E}" destId="{0DC383FC-9218-48A8-98E0-7C9C80D4E61D}" srcOrd="0" destOrd="0" presId="urn:microsoft.com/office/officeart/2005/8/layout/vList2"/>
    <dgm:cxn modelId="{AADDA3BC-E1B5-4EEF-9702-58640E45EAEF}" type="presOf" srcId="{17CFA5EE-4A97-422A-90B3-983119CD3E22}" destId="{FD215A93-C6AD-4C3E-9B33-F378BBA6F838}" srcOrd="0" destOrd="0" presId="urn:microsoft.com/office/officeart/2005/8/layout/vList2"/>
    <dgm:cxn modelId="{D2E2C1C6-5AFD-44DA-A66D-A4D5CC6F004E}" type="presOf" srcId="{E3D444EE-56E2-44C1-8C80-971133547C32}" destId="{79639117-F127-42F5-9545-1EF6D4C31D4C}" srcOrd="0" destOrd="0" presId="urn:microsoft.com/office/officeart/2005/8/layout/vList2"/>
    <dgm:cxn modelId="{8706D2C7-F98C-4C6B-B10C-130D0A492EAF}" srcId="{D27F3A15-B594-4641-96E0-2150C747322B}" destId="{19F2ED1C-704B-4905-9FFE-FE4D32E4B9AD}" srcOrd="0" destOrd="0" parTransId="{3FDCAED7-339A-4714-A9FE-20D6DFC61C7D}" sibTransId="{88C8EEE8-8B4C-4E95-B748-A5A636FDAA48}"/>
    <dgm:cxn modelId="{DC1EB8DD-D93B-4DF7-B1AD-EE9A0038562E}" srcId="{D27F3A15-B594-4641-96E0-2150C747322B}" destId="{57D5C979-1193-4253-80F6-F38F69382EA4}" srcOrd="2" destOrd="0" parTransId="{9BC1DFB0-0456-490F-841F-07E53A09815A}" sibTransId="{B5946898-DB2D-4B2F-8D9A-38DEB94129CA}"/>
    <dgm:cxn modelId="{3FD24AEA-F2AE-48AB-B3F4-43AACD3A850C}" srcId="{D27F3A15-B594-4641-96E0-2150C747322B}" destId="{17CFA5EE-4A97-422A-90B3-983119CD3E22}" srcOrd="8" destOrd="0" parTransId="{45320AB9-34FE-426D-8BB7-35B4370C5CCC}" sibTransId="{3F603207-5503-44A2-88F9-C0AF60CD576A}"/>
    <dgm:cxn modelId="{0FD211FE-DE07-47B6-96F2-6F07CAF3AB63}" type="presOf" srcId="{F7AB30B7-6AD6-4ADC-A9BB-AD6655A9AC74}" destId="{CB3FAC0A-CDAE-40F5-9466-F4E38269A074}" srcOrd="0" destOrd="0" presId="urn:microsoft.com/office/officeart/2005/8/layout/vList2"/>
    <dgm:cxn modelId="{EB5A7000-0E91-4820-8D40-3DDFBB1411DD}" type="presParOf" srcId="{9517401F-D3FF-45C6-9C52-7D91959C7AA6}" destId="{E053AA6A-447A-4B4F-B37A-522FF5915818}" srcOrd="0" destOrd="0" presId="urn:microsoft.com/office/officeart/2005/8/layout/vList2"/>
    <dgm:cxn modelId="{A0FB65DF-5708-4815-856D-EE79C5CFBF24}" type="presParOf" srcId="{9517401F-D3FF-45C6-9C52-7D91959C7AA6}" destId="{DA1AD8C5-4699-4A42-904F-EEBB3A8B3756}" srcOrd="1" destOrd="0" presId="urn:microsoft.com/office/officeart/2005/8/layout/vList2"/>
    <dgm:cxn modelId="{C0E043CA-5CCB-4CA3-AF4E-CD1D5C6F23D6}" type="presParOf" srcId="{9517401F-D3FF-45C6-9C52-7D91959C7AA6}" destId="{C5D0AF69-E668-4317-8C6D-EBC5DD590CFB}" srcOrd="2" destOrd="0" presId="urn:microsoft.com/office/officeart/2005/8/layout/vList2"/>
    <dgm:cxn modelId="{79A85124-7968-467B-A540-76BED6E25B8C}" type="presParOf" srcId="{9517401F-D3FF-45C6-9C52-7D91959C7AA6}" destId="{F22A92BE-D338-41D0-8D74-478A5D57F7AB}" srcOrd="3" destOrd="0" presId="urn:microsoft.com/office/officeart/2005/8/layout/vList2"/>
    <dgm:cxn modelId="{43032735-DEF0-425A-AB91-C1A0634E3CED}" type="presParOf" srcId="{9517401F-D3FF-45C6-9C52-7D91959C7AA6}" destId="{DB0A08DA-8D31-44BF-AA1D-07BE52A053F0}" srcOrd="4" destOrd="0" presId="urn:microsoft.com/office/officeart/2005/8/layout/vList2"/>
    <dgm:cxn modelId="{78D2399E-B79E-44E7-84D0-C1EEC808DC01}" type="presParOf" srcId="{9517401F-D3FF-45C6-9C52-7D91959C7AA6}" destId="{8C326E47-5D66-4930-8C82-1D7DAA050A66}" srcOrd="5" destOrd="0" presId="urn:microsoft.com/office/officeart/2005/8/layout/vList2"/>
    <dgm:cxn modelId="{D21D4F88-F7BE-4FFC-95BE-BF2AAE4DED34}" type="presParOf" srcId="{9517401F-D3FF-45C6-9C52-7D91959C7AA6}" destId="{8DFDFE1B-400C-4218-99FB-D8D61B47BC03}" srcOrd="6" destOrd="0" presId="urn:microsoft.com/office/officeart/2005/8/layout/vList2"/>
    <dgm:cxn modelId="{54950D4C-318E-4424-9A02-36E2F1E10B35}" type="presParOf" srcId="{9517401F-D3FF-45C6-9C52-7D91959C7AA6}" destId="{75CB7617-6697-48DC-A8E8-7E120A26474A}" srcOrd="7" destOrd="0" presId="urn:microsoft.com/office/officeart/2005/8/layout/vList2"/>
    <dgm:cxn modelId="{473275AF-1634-4C11-9DB6-DA2E5B13685D}" type="presParOf" srcId="{9517401F-D3FF-45C6-9C52-7D91959C7AA6}" destId="{1B1A1F7A-C594-4DF6-8A4B-DE5C0F159B88}" srcOrd="8" destOrd="0" presId="urn:microsoft.com/office/officeart/2005/8/layout/vList2"/>
    <dgm:cxn modelId="{8A00FE21-E1A2-45DB-833E-F8823307F290}" type="presParOf" srcId="{9517401F-D3FF-45C6-9C52-7D91959C7AA6}" destId="{CA5C5C39-8325-4F9A-A88B-48B93559830F}" srcOrd="9" destOrd="0" presId="urn:microsoft.com/office/officeart/2005/8/layout/vList2"/>
    <dgm:cxn modelId="{DB7DE0FD-0103-495F-8890-8990B775DE09}" type="presParOf" srcId="{9517401F-D3FF-45C6-9C52-7D91959C7AA6}" destId="{0DC383FC-9218-48A8-98E0-7C9C80D4E61D}" srcOrd="10" destOrd="0" presId="urn:microsoft.com/office/officeart/2005/8/layout/vList2"/>
    <dgm:cxn modelId="{1C0C0AF8-057B-40D9-B2A0-4EDF0135C29B}" type="presParOf" srcId="{9517401F-D3FF-45C6-9C52-7D91959C7AA6}" destId="{58763C08-EBE8-4887-BB1F-6F2F22343F7F}" srcOrd="11" destOrd="0" presId="urn:microsoft.com/office/officeart/2005/8/layout/vList2"/>
    <dgm:cxn modelId="{E99E9AB3-390E-4648-A489-2B56DF0B4606}" type="presParOf" srcId="{9517401F-D3FF-45C6-9C52-7D91959C7AA6}" destId="{38A73390-CF3C-44FE-9ACD-13FCCFB1419D}" srcOrd="12" destOrd="0" presId="urn:microsoft.com/office/officeart/2005/8/layout/vList2"/>
    <dgm:cxn modelId="{B07C8F07-5AFB-48F9-80FA-8D9710ECBEE9}" type="presParOf" srcId="{9517401F-D3FF-45C6-9C52-7D91959C7AA6}" destId="{06112C0E-CC5A-4C16-BDEA-C7F0733D2E85}" srcOrd="13" destOrd="0" presId="urn:microsoft.com/office/officeart/2005/8/layout/vList2"/>
    <dgm:cxn modelId="{C03014D7-231F-47CA-A1BC-0D3123B8D4DE}" type="presParOf" srcId="{9517401F-D3FF-45C6-9C52-7D91959C7AA6}" destId="{D3528638-A961-49D9-9223-898FF43D0B78}" srcOrd="14" destOrd="0" presId="urn:microsoft.com/office/officeart/2005/8/layout/vList2"/>
    <dgm:cxn modelId="{184E3A12-54C1-4DA1-83B7-C31BD0B3CBAA}" type="presParOf" srcId="{9517401F-D3FF-45C6-9C52-7D91959C7AA6}" destId="{AAAF1E45-D850-48B9-A64B-6D32225776BB}" srcOrd="15" destOrd="0" presId="urn:microsoft.com/office/officeart/2005/8/layout/vList2"/>
    <dgm:cxn modelId="{3998CFEC-6D3F-4DE2-9518-7709CDA68061}" type="presParOf" srcId="{9517401F-D3FF-45C6-9C52-7D91959C7AA6}" destId="{FD215A93-C6AD-4C3E-9B33-F378BBA6F838}" srcOrd="16" destOrd="0" presId="urn:microsoft.com/office/officeart/2005/8/layout/vList2"/>
    <dgm:cxn modelId="{53C07344-F8C8-4D95-B461-8973AD93FE67}" type="presParOf" srcId="{9517401F-D3FF-45C6-9C52-7D91959C7AA6}" destId="{A1DF42EA-27F0-4474-AF5C-65389263A47F}" srcOrd="17" destOrd="0" presId="urn:microsoft.com/office/officeart/2005/8/layout/vList2"/>
    <dgm:cxn modelId="{CBAEF831-08EC-4796-8757-7206D3E29606}" type="presParOf" srcId="{9517401F-D3FF-45C6-9C52-7D91959C7AA6}" destId="{192175BA-BA3E-4A41-8CD4-C0DE1396337C}" srcOrd="18" destOrd="0" presId="urn:microsoft.com/office/officeart/2005/8/layout/vList2"/>
    <dgm:cxn modelId="{3FCAE70B-4B06-4ED0-A53C-E0897C7BFEC1}" type="presParOf" srcId="{9517401F-D3FF-45C6-9C52-7D91959C7AA6}" destId="{2E2FEE0C-57B0-45A2-B909-1D6B8CBA1978}" srcOrd="19" destOrd="0" presId="urn:microsoft.com/office/officeart/2005/8/layout/vList2"/>
    <dgm:cxn modelId="{8C93E4A7-D06C-4BAA-9BDD-6FB5939D54F1}" type="presParOf" srcId="{9517401F-D3FF-45C6-9C52-7D91959C7AA6}" destId="{79639117-F127-42F5-9545-1EF6D4C31D4C}" srcOrd="20" destOrd="0" presId="urn:microsoft.com/office/officeart/2005/8/layout/vList2"/>
    <dgm:cxn modelId="{50F5AF35-016F-4838-A986-FE35FBFBC9DB}" type="presParOf" srcId="{9517401F-D3FF-45C6-9C52-7D91959C7AA6}" destId="{155B2BC9-6EE5-4EC0-B83B-F44A5A6A8C7D}" srcOrd="21" destOrd="0" presId="urn:microsoft.com/office/officeart/2005/8/layout/vList2"/>
    <dgm:cxn modelId="{1ECAADE2-0F25-4DCF-A46C-8B3976B330DB}" type="presParOf" srcId="{9517401F-D3FF-45C6-9C52-7D91959C7AA6}" destId="{CB3FAC0A-CDAE-40F5-9466-F4E38269A074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B150DA-4B7C-43E0-9F02-178FE276245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E364940B-BE3E-406F-91CA-69DA1462F5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Following the expanded learning sessions, you will have the opportunity to continue discussions as intimate table talks in the Exhibit Hall.</a:t>
          </a:r>
        </a:p>
      </dgm:t>
    </dgm:pt>
    <dgm:pt modelId="{1FE918CB-BA71-4193-9250-8D992126AC86}" type="parTrans" cxnId="{CF3DA56B-BDA2-4196-9E7E-9831914A227F}">
      <dgm:prSet/>
      <dgm:spPr/>
      <dgm:t>
        <a:bodyPr/>
        <a:lstStyle/>
        <a:p>
          <a:endParaRPr lang="en-US"/>
        </a:p>
      </dgm:t>
    </dgm:pt>
    <dgm:pt modelId="{73042521-8451-460E-9D52-821DA0C70A3D}" type="sibTrans" cxnId="{CF3DA56B-BDA2-4196-9E7E-9831914A227F}">
      <dgm:prSet/>
      <dgm:spPr/>
      <dgm:t>
        <a:bodyPr/>
        <a:lstStyle/>
        <a:p>
          <a:endParaRPr lang="en-US"/>
        </a:p>
      </dgm:t>
    </dgm:pt>
    <dgm:pt modelId="{FC93EB57-0F36-4391-BF11-61165AE600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These table talks will be informal, yet highly interactive discussions with your colleagues whether they be academic, community, industry or more.</a:t>
          </a:r>
        </a:p>
        <a:p>
          <a:pPr>
            <a:lnSpc>
              <a:spcPct val="100000"/>
            </a:lnSpc>
          </a:pPr>
          <a:r>
            <a:rPr lang="en-US" i="1" dirty="0"/>
            <a:t>(These sessions are not accredited for continuing medical education credits)</a:t>
          </a:r>
        </a:p>
      </dgm:t>
    </dgm:pt>
    <dgm:pt modelId="{E4744B13-4F23-4BE4-A292-143174C40E8D}" type="parTrans" cxnId="{9AAF222A-586D-45CC-9763-D50A0BDA7C0B}">
      <dgm:prSet/>
      <dgm:spPr/>
      <dgm:t>
        <a:bodyPr/>
        <a:lstStyle/>
        <a:p>
          <a:endParaRPr lang="en-US"/>
        </a:p>
      </dgm:t>
    </dgm:pt>
    <dgm:pt modelId="{E5B4B979-9B5B-473E-85C7-39B4854FF0E2}" type="sibTrans" cxnId="{9AAF222A-586D-45CC-9763-D50A0BDA7C0B}">
      <dgm:prSet/>
      <dgm:spPr/>
      <dgm:t>
        <a:bodyPr/>
        <a:lstStyle/>
        <a:p>
          <a:endParaRPr lang="en-US"/>
        </a:p>
      </dgm:t>
    </dgm:pt>
    <dgm:pt modelId="{3E1F56B0-E8B4-421D-9BFA-F0613FCD2C7C}" type="pres">
      <dgm:prSet presAssocID="{60B150DA-4B7C-43E0-9F02-178FE2762455}" presName="root" presStyleCnt="0">
        <dgm:presLayoutVars>
          <dgm:dir/>
          <dgm:resizeHandles val="exact"/>
        </dgm:presLayoutVars>
      </dgm:prSet>
      <dgm:spPr/>
    </dgm:pt>
    <dgm:pt modelId="{804F30D3-2953-4831-BDF3-A5F3ECC7D714}" type="pres">
      <dgm:prSet presAssocID="{E364940B-BE3E-406F-91CA-69DA1462F5A6}" presName="compNode" presStyleCnt="0"/>
      <dgm:spPr/>
    </dgm:pt>
    <dgm:pt modelId="{28EB99FB-A0EC-41DE-933D-557F64EC9544}" type="pres">
      <dgm:prSet presAssocID="{E364940B-BE3E-406F-91CA-69DA1462F5A6}" presName="iconRect" presStyleLbl="node1" presStyleIdx="0" presStyleCnt="2" custLinFactNeighborX="2272" custLinFactNeighborY="-525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D1C08AB-DDF2-4545-B4BE-A7BC61B0DF4D}" type="pres">
      <dgm:prSet presAssocID="{E364940B-BE3E-406F-91CA-69DA1462F5A6}" presName="spaceRect" presStyleCnt="0"/>
      <dgm:spPr/>
    </dgm:pt>
    <dgm:pt modelId="{9C072BA6-2660-44B7-A38E-95B24E77F12E}" type="pres">
      <dgm:prSet presAssocID="{E364940B-BE3E-406F-91CA-69DA1462F5A6}" presName="textRect" presStyleLbl="revTx" presStyleIdx="0" presStyleCnt="2" custScaleY="310887" custLinFactNeighborX="-125" custLinFactNeighborY="66322">
        <dgm:presLayoutVars>
          <dgm:chMax val="1"/>
          <dgm:chPref val="1"/>
        </dgm:presLayoutVars>
      </dgm:prSet>
      <dgm:spPr/>
    </dgm:pt>
    <dgm:pt modelId="{AE5E47C3-75D0-4115-A586-5B6F4A4200D1}" type="pres">
      <dgm:prSet presAssocID="{73042521-8451-460E-9D52-821DA0C70A3D}" presName="sibTrans" presStyleCnt="0"/>
      <dgm:spPr/>
    </dgm:pt>
    <dgm:pt modelId="{40614E98-0DC1-4D47-9B48-4913941A2CB9}" type="pres">
      <dgm:prSet presAssocID="{FC93EB57-0F36-4391-BF11-61165AE60003}" presName="compNode" presStyleCnt="0"/>
      <dgm:spPr/>
    </dgm:pt>
    <dgm:pt modelId="{A598DB4E-4E8D-4BAC-A4EB-909903577669}" type="pres">
      <dgm:prSet presAssocID="{FC93EB57-0F36-4391-BF11-61165AE60003}" presName="iconRect" presStyleLbl="node1" presStyleIdx="1" presStyleCnt="2" custLinFactNeighborY="-6058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A6A30583-496B-476E-B4F5-D7391E749FD9}" type="pres">
      <dgm:prSet presAssocID="{FC93EB57-0F36-4391-BF11-61165AE60003}" presName="spaceRect" presStyleCnt="0"/>
      <dgm:spPr/>
    </dgm:pt>
    <dgm:pt modelId="{985CFCB2-7ED7-496A-B1EA-91E9008A4A99}" type="pres">
      <dgm:prSet presAssocID="{FC93EB57-0F36-4391-BF11-61165AE60003}" presName="textRect" presStyleLbl="revTx" presStyleIdx="1" presStyleCnt="2" custScaleY="318468" custLinFactNeighborX="-682" custLinFactNeighborY="57856">
        <dgm:presLayoutVars>
          <dgm:chMax val="1"/>
          <dgm:chPref val="1"/>
        </dgm:presLayoutVars>
      </dgm:prSet>
      <dgm:spPr/>
    </dgm:pt>
  </dgm:ptLst>
  <dgm:cxnLst>
    <dgm:cxn modelId="{9AAF222A-586D-45CC-9763-D50A0BDA7C0B}" srcId="{60B150DA-4B7C-43E0-9F02-178FE2762455}" destId="{FC93EB57-0F36-4391-BF11-61165AE60003}" srcOrd="1" destOrd="0" parTransId="{E4744B13-4F23-4BE4-A292-143174C40E8D}" sibTransId="{E5B4B979-9B5B-473E-85C7-39B4854FF0E2}"/>
    <dgm:cxn modelId="{C6760C47-6281-4619-8FE9-01246E256850}" type="presOf" srcId="{E364940B-BE3E-406F-91CA-69DA1462F5A6}" destId="{9C072BA6-2660-44B7-A38E-95B24E77F12E}" srcOrd="0" destOrd="0" presId="urn:microsoft.com/office/officeart/2018/2/layout/IconLabelList"/>
    <dgm:cxn modelId="{CF3DA56B-BDA2-4196-9E7E-9831914A227F}" srcId="{60B150DA-4B7C-43E0-9F02-178FE2762455}" destId="{E364940B-BE3E-406F-91CA-69DA1462F5A6}" srcOrd="0" destOrd="0" parTransId="{1FE918CB-BA71-4193-9250-8D992126AC86}" sibTransId="{73042521-8451-460E-9D52-821DA0C70A3D}"/>
    <dgm:cxn modelId="{0C9AF670-0B9C-415A-A8A3-16B9C8422D79}" type="presOf" srcId="{60B150DA-4B7C-43E0-9F02-178FE2762455}" destId="{3E1F56B0-E8B4-421D-9BFA-F0613FCD2C7C}" srcOrd="0" destOrd="0" presId="urn:microsoft.com/office/officeart/2018/2/layout/IconLabelList"/>
    <dgm:cxn modelId="{EDA118ED-489F-4913-A6C6-2CBE25372B8C}" type="presOf" srcId="{FC93EB57-0F36-4391-BF11-61165AE60003}" destId="{985CFCB2-7ED7-496A-B1EA-91E9008A4A99}" srcOrd="0" destOrd="0" presId="urn:microsoft.com/office/officeart/2018/2/layout/IconLabelList"/>
    <dgm:cxn modelId="{885BDAA0-C2C1-4059-AC18-2CDE4F8F335D}" type="presParOf" srcId="{3E1F56B0-E8B4-421D-9BFA-F0613FCD2C7C}" destId="{804F30D3-2953-4831-BDF3-A5F3ECC7D714}" srcOrd="0" destOrd="0" presId="urn:microsoft.com/office/officeart/2018/2/layout/IconLabelList"/>
    <dgm:cxn modelId="{6CD987C6-2481-400A-B89A-C8024C39CA1B}" type="presParOf" srcId="{804F30D3-2953-4831-BDF3-A5F3ECC7D714}" destId="{28EB99FB-A0EC-41DE-933D-557F64EC9544}" srcOrd="0" destOrd="0" presId="urn:microsoft.com/office/officeart/2018/2/layout/IconLabelList"/>
    <dgm:cxn modelId="{5DD2E242-9FE7-4FBB-BDAA-FD0D9A6CAE48}" type="presParOf" srcId="{804F30D3-2953-4831-BDF3-A5F3ECC7D714}" destId="{7D1C08AB-DDF2-4545-B4BE-A7BC61B0DF4D}" srcOrd="1" destOrd="0" presId="urn:microsoft.com/office/officeart/2018/2/layout/IconLabelList"/>
    <dgm:cxn modelId="{FCDE3723-3114-4434-9BFB-2E7174ADEC1A}" type="presParOf" srcId="{804F30D3-2953-4831-BDF3-A5F3ECC7D714}" destId="{9C072BA6-2660-44B7-A38E-95B24E77F12E}" srcOrd="2" destOrd="0" presId="urn:microsoft.com/office/officeart/2018/2/layout/IconLabelList"/>
    <dgm:cxn modelId="{938DC52C-FDE0-4FAB-B123-1128F2AFC1DE}" type="presParOf" srcId="{3E1F56B0-E8B4-421D-9BFA-F0613FCD2C7C}" destId="{AE5E47C3-75D0-4115-A586-5B6F4A4200D1}" srcOrd="1" destOrd="0" presId="urn:microsoft.com/office/officeart/2018/2/layout/IconLabelList"/>
    <dgm:cxn modelId="{381B51C6-5557-4DC9-93E9-AC97DEDE4628}" type="presParOf" srcId="{3E1F56B0-E8B4-421D-9BFA-F0613FCD2C7C}" destId="{40614E98-0DC1-4D47-9B48-4913941A2CB9}" srcOrd="2" destOrd="0" presId="urn:microsoft.com/office/officeart/2018/2/layout/IconLabelList"/>
    <dgm:cxn modelId="{5F9417DF-E313-4B58-B001-F141F8BB5861}" type="presParOf" srcId="{40614E98-0DC1-4D47-9B48-4913941A2CB9}" destId="{A598DB4E-4E8D-4BAC-A4EB-909903577669}" srcOrd="0" destOrd="0" presId="urn:microsoft.com/office/officeart/2018/2/layout/IconLabelList"/>
    <dgm:cxn modelId="{44C4ED5C-7BCC-4315-A24F-1762D82F1F27}" type="presParOf" srcId="{40614E98-0DC1-4D47-9B48-4913941A2CB9}" destId="{A6A30583-496B-476E-B4F5-D7391E749FD9}" srcOrd="1" destOrd="0" presId="urn:microsoft.com/office/officeart/2018/2/layout/IconLabelList"/>
    <dgm:cxn modelId="{AC902551-4056-471E-B021-F1A1DC90BB24}" type="presParOf" srcId="{40614E98-0DC1-4D47-9B48-4913941A2CB9}" destId="{985CFCB2-7ED7-496A-B1EA-91E9008A4A9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740424-D9C7-445F-B5E8-B71071288E85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C4B68F7-F8EB-46F2-AA27-3340905DDC9E}">
      <dgm:prSet custT="1"/>
      <dgm:spPr/>
      <dgm:t>
        <a:bodyPr/>
        <a:lstStyle/>
        <a:p>
          <a:r>
            <a:rPr lang="en-US" sz="2800" b="1" dirty="0"/>
            <a:t>Visit</a:t>
          </a:r>
        </a:p>
      </dgm:t>
    </dgm:pt>
    <dgm:pt modelId="{C51B7F35-94F1-4AA4-B5EE-5883D7D90B77}" type="parTrans" cxnId="{9AFAD03B-4589-486D-A5E2-29322F3A55EA}">
      <dgm:prSet/>
      <dgm:spPr/>
      <dgm:t>
        <a:bodyPr/>
        <a:lstStyle/>
        <a:p>
          <a:endParaRPr lang="en-US"/>
        </a:p>
      </dgm:t>
    </dgm:pt>
    <dgm:pt modelId="{1DC43E91-0855-4C1F-8BC6-D30E45EAC65B}" type="sibTrans" cxnId="{9AFAD03B-4589-486D-A5E2-29322F3A55EA}">
      <dgm:prSet/>
      <dgm:spPr/>
      <dgm:t>
        <a:bodyPr/>
        <a:lstStyle/>
        <a:p>
          <a:endParaRPr lang="en-US"/>
        </a:p>
      </dgm:t>
    </dgm:pt>
    <dgm:pt modelId="{BB79AD94-50FA-4F8A-AC3B-DFBD4F1C6BD7}">
      <dgm:prSet custT="1"/>
      <dgm:spPr/>
      <dgm:t>
        <a:bodyPr/>
        <a:lstStyle/>
        <a:p>
          <a:r>
            <a:rPr lang="en-US" sz="2000" dirty="0"/>
            <a:t>Visit the </a:t>
          </a:r>
          <a:r>
            <a:rPr lang="en-US" sz="2000" dirty="0">
              <a:hlinkClick xmlns:r="http://schemas.openxmlformats.org/officeDocument/2006/relationships" r:id="rId1"/>
            </a:rPr>
            <a:t>PS: Innovate Together </a:t>
          </a:r>
          <a:r>
            <a:rPr lang="en-US" sz="2000" dirty="0"/>
            <a:t>community on the </a:t>
          </a:r>
          <a:r>
            <a:rPr lang="en-US" sz="2000" i="1" dirty="0" err="1"/>
            <a:t>ROhub</a:t>
          </a:r>
          <a:r>
            <a:rPr lang="en-US" sz="2000" dirty="0"/>
            <a:t>.</a:t>
          </a:r>
        </a:p>
      </dgm:t>
    </dgm:pt>
    <dgm:pt modelId="{7122100A-68E8-4A15-A394-E82CABCDAADE}" type="parTrans" cxnId="{8BF83279-08AA-45A0-82F7-0C372C94A8DE}">
      <dgm:prSet/>
      <dgm:spPr/>
      <dgm:t>
        <a:bodyPr/>
        <a:lstStyle/>
        <a:p>
          <a:endParaRPr lang="en-US"/>
        </a:p>
      </dgm:t>
    </dgm:pt>
    <dgm:pt modelId="{97FC55E1-310F-4569-B760-71167E69742F}" type="sibTrans" cxnId="{8BF83279-08AA-45A0-82F7-0C372C94A8DE}">
      <dgm:prSet/>
      <dgm:spPr/>
      <dgm:t>
        <a:bodyPr/>
        <a:lstStyle/>
        <a:p>
          <a:endParaRPr lang="en-US"/>
        </a:p>
      </dgm:t>
    </dgm:pt>
    <dgm:pt modelId="{276A0A06-1045-4764-BC10-CD33C01B625F}">
      <dgm:prSet custT="1"/>
      <dgm:spPr/>
      <dgm:t>
        <a:bodyPr/>
        <a:lstStyle/>
        <a:p>
          <a:r>
            <a:rPr lang="en-US" sz="2800" b="1" dirty="0"/>
            <a:t>Log on</a:t>
          </a:r>
        </a:p>
      </dgm:t>
    </dgm:pt>
    <dgm:pt modelId="{6157D735-EC54-43AD-BE9D-12A0C4DA64ED}" type="parTrans" cxnId="{76D3FCF6-04ED-4060-BD2E-FA55EA190051}">
      <dgm:prSet/>
      <dgm:spPr/>
      <dgm:t>
        <a:bodyPr/>
        <a:lstStyle/>
        <a:p>
          <a:endParaRPr lang="en-US"/>
        </a:p>
      </dgm:t>
    </dgm:pt>
    <dgm:pt modelId="{BCD16F4A-CB3F-4AFC-833B-4C2014FB3D5E}" type="sibTrans" cxnId="{76D3FCF6-04ED-4060-BD2E-FA55EA190051}">
      <dgm:prSet/>
      <dgm:spPr/>
      <dgm:t>
        <a:bodyPr/>
        <a:lstStyle/>
        <a:p>
          <a:endParaRPr lang="en-US"/>
        </a:p>
      </dgm:t>
    </dgm:pt>
    <dgm:pt modelId="{7C23B8ED-A34D-411E-B113-615547338931}">
      <dgm:prSet custT="1"/>
      <dgm:spPr/>
      <dgm:t>
        <a:bodyPr/>
        <a:lstStyle/>
        <a:p>
          <a:r>
            <a:rPr lang="en-US" sz="2000" dirty="0"/>
            <a:t>Log on with your credentials (email address and password).</a:t>
          </a:r>
        </a:p>
      </dgm:t>
    </dgm:pt>
    <dgm:pt modelId="{9473D1F9-10FD-40C0-B0B4-FC4CA1411B2A}" type="parTrans" cxnId="{E0A69BA5-4B95-4669-9F49-46FC142B134E}">
      <dgm:prSet/>
      <dgm:spPr/>
      <dgm:t>
        <a:bodyPr/>
        <a:lstStyle/>
        <a:p>
          <a:endParaRPr lang="en-US"/>
        </a:p>
      </dgm:t>
    </dgm:pt>
    <dgm:pt modelId="{40495E8B-0376-46BA-BE25-9A8329E04B8B}" type="sibTrans" cxnId="{E0A69BA5-4B95-4669-9F49-46FC142B134E}">
      <dgm:prSet/>
      <dgm:spPr/>
      <dgm:t>
        <a:bodyPr/>
        <a:lstStyle/>
        <a:p>
          <a:endParaRPr lang="en-US"/>
        </a:p>
      </dgm:t>
    </dgm:pt>
    <dgm:pt modelId="{51D17C15-B86A-4ECC-AFD5-63F9C9D75121}">
      <dgm:prSet custT="1"/>
      <dgm:spPr/>
      <dgm:t>
        <a:bodyPr/>
        <a:lstStyle/>
        <a:p>
          <a:r>
            <a:rPr lang="en-US" sz="2800" b="1" dirty="0"/>
            <a:t>Click on</a:t>
          </a:r>
        </a:p>
      </dgm:t>
    </dgm:pt>
    <dgm:pt modelId="{1988737B-9397-41D7-B795-EC1B1FCFB840}" type="parTrans" cxnId="{E9909CBA-16C8-4402-805E-FAF4E8C53149}">
      <dgm:prSet/>
      <dgm:spPr/>
      <dgm:t>
        <a:bodyPr/>
        <a:lstStyle/>
        <a:p>
          <a:endParaRPr lang="en-US"/>
        </a:p>
      </dgm:t>
    </dgm:pt>
    <dgm:pt modelId="{7148F4F6-B989-433D-9F23-1EADCE49A509}" type="sibTrans" cxnId="{E9909CBA-16C8-4402-805E-FAF4E8C53149}">
      <dgm:prSet/>
      <dgm:spPr/>
      <dgm:t>
        <a:bodyPr/>
        <a:lstStyle/>
        <a:p>
          <a:endParaRPr lang="en-US"/>
        </a:p>
      </dgm:t>
    </dgm:pt>
    <dgm:pt modelId="{0D9DAB46-C804-41E4-9E92-0C5D33E46CE7}">
      <dgm:prSet custT="1"/>
      <dgm:spPr/>
      <dgm:t>
        <a:bodyPr/>
        <a:lstStyle/>
        <a:p>
          <a:r>
            <a:rPr lang="en-US" sz="2000" dirty="0"/>
            <a:t>Click on the latest discussion post or start your own.</a:t>
          </a:r>
        </a:p>
      </dgm:t>
    </dgm:pt>
    <dgm:pt modelId="{A0406B63-2D4C-41C2-B01D-6F6E38F142DF}" type="parTrans" cxnId="{F5975185-2643-428B-9B1C-22FF4BBE57BC}">
      <dgm:prSet/>
      <dgm:spPr/>
      <dgm:t>
        <a:bodyPr/>
        <a:lstStyle/>
        <a:p>
          <a:endParaRPr lang="en-US"/>
        </a:p>
      </dgm:t>
    </dgm:pt>
    <dgm:pt modelId="{B9E3305F-DD14-4A11-8EF8-80F14440DF73}" type="sibTrans" cxnId="{F5975185-2643-428B-9B1C-22FF4BBE57BC}">
      <dgm:prSet/>
      <dgm:spPr/>
      <dgm:t>
        <a:bodyPr/>
        <a:lstStyle/>
        <a:p>
          <a:endParaRPr lang="en-US"/>
        </a:p>
      </dgm:t>
    </dgm:pt>
    <dgm:pt modelId="{67D85CEE-0E36-40D0-8B3F-6DD770125FCB}">
      <dgm:prSet custT="1"/>
      <dgm:spPr/>
      <dgm:t>
        <a:bodyPr/>
        <a:lstStyle/>
        <a:p>
          <a:r>
            <a:rPr lang="en-US" sz="2800" b="1" dirty="0"/>
            <a:t>Post</a:t>
          </a:r>
        </a:p>
      </dgm:t>
    </dgm:pt>
    <dgm:pt modelId="{5820FD23-C47E-4730-A8D5-B5730A1D6DDE}" type="parTrans" cxnId="{91FFB90C-D7D8-4FB9-9015-0A0535391541}">
      <dgm:prSet/>
      <dgm:spPr/>
      <dgm:t>
        <a:bodyPr/>
        <a:lstStyle/>
        <a:p>
          <a:endParaRPr lang="en-US"/>
        </a:p>
      </dgm:t>
    </dgm:pt>
    <dgm:pt modelId="{6ED79447-8E14-4578-942A-B1E80434B692}" type="sibTrans" cxnId="{91FFB90C-D7D8-4FB9-9015-0A0535391541}">
      <dgm:prSet/>
      <dgm:spPr/>
      <dgm:t>
        <a:bodyPr/>
        <a:lstStyle/>
        <a:p>
          <a:endParaRPr lang="en-US"/>
        </a:p>
      </dgm:t>
    </dgm:pt>
    <dgm:pt modelId="{6A68AE84-7A1D-4D83-9F08-C1378B39F582}">
      <dgm:prSet custT="1"/>
      <dgm:spPr/>
      <dgm:t>
        <a:bodyPr/>
        <a:lstStyle/>
        <a:p>
          <a:r>
            <a:rPr lang="en-US" sz="2000" dirty="0"/>
            <a:t>Post feedback on breakout sessions and suggestions for Table Talk topics.</a:t>
          </a:r>
        </a:p>
      </dgm:t>
    </dgm:pt>
    <dgm:pt modelId="{698C7462-91C8-4A86-8B8E-2B9A71CE6E81}" type="parTrans" cxnId="{9D6445E0-6920-49BE-B96E-73F7F9A726D7}">
      <dgm:prSet/>
      <dgm:spPr/>
      <dgm:t>
        <a:bodyPr/>
        <a:lstStyle/>
        <a:p>
          <a:endParaRPr lang="en-US"/>
        </a:p>
      </dgm:t>
    </dgm:pt>
    <dgm:pt modelId="{8467E424-9090-4BD6-8E0C-B2367200AF23}" type="sibTrans" cxnId="{9D6445E0-6920-49BE-B96E-73F7F9A726D7}">
      <dgm:prSet/>
      <dgm:spPr/>
      <dgm:t>
        <a:bodyPr/>
        <a:lstStyle/>
        <a:p>
          <a:endParaRPr lang="en-US"/>
        </a:p>
      </dgm:t>
    </dgm:pt>
    <dgm:pt modelId="{E5A9FE49-67AA-4D90-A139-FD0B18E52CAC}">
      <dgm:prSet custT="1"/>
      <dgm:spPr/>
      <dgm:t>
        <a:bodyPr/>
        <a:lstStyle/>
        <a:p>
          <a:r>
            <a:rPr lang="en-US" sz="2800" b="1" dirty="0"/>
            <a:t>Lead</a:t>
          </a:r>
        </a:p>
      </dgm:t>
    </dgm:pt>
    <dgm:pt modelId="{B4D6DAC6-8E91-4836-9FEC-A15EB8BF075B}" type="parTrans" cxnId="{75C9A5EE-0700-4387-8394-C31685ADF6B3}">
      <dgm:prSet/>
      <dgm:spPr/>
      <dgm:t>
        <a:bodyPr/>
        <a:lstStyle/>
        <a:p>
          <a:endParaRPr lang="en-US"/>
        </a:p>
      </dgm:t>
    </dgm:pt>
    <dgm:pt modelId="{BBB84E3B-ACA1-4CD9-BC6D-7174CC7FAA28}" type="sibTrans" cxnId="{75C9A5EE-0700-4387-8394-C31685ADF6B3}">
      <dgm:prSet/>
      <dgm:spPr/>
      <dgm:t>
        <a:bodyPr/>
        <a:lstStyle/>
        <a:p>
          <a:endParaRPr lang="en-US"/>
        </a:p>
      </dgm:t>
    </dgm:pt>
    <dgm:pt modelId="{892070DF-AE23-4D5F-941F-9E1519F5F131}">
      <dgm:prSet custT="1"/>
      <dgm:spPr/>
      <dgm:t>
        <a:bodyPr/>
        <a:lstStyle/>
        <a:p>
          <a:r>
            <a:rPr lang="en-US" sz="2000" dirty="0"/>
            <a:t>Let us know if you are interested in leading a Table Talk.</a:t>
          </a:r>
        </a:p>
      </dgm:t>
    </dgm:pt>
    <dgm:pt modelId="{184A90E4-1FB8-4FB7-8F90-A85AB2090DD6}" type="parTrans" cxnId="{C1FC211C-622D-402C-A8E4-9FCBF2F8C809}">
      <dgm:prSet/>
      <dgm:spPr/>
      <dgm:t>
        <a:bodyPr/>
        <a:lstStyle/>
        <a:p>
          <a:endParaRPr lang="en-US"/>
        </a:p>
      </dgm:t>
    </dgm:pt>
    <dgm:pt modelId="{D595437C-68A6-4AB0-9AF0-18F166D5D9F3}" type="sibTrans" cxnId="{C1FC211C-622D-402C-A8E4-9FCBF2F8C809}">
      <dgm:prSet/>
      <dgm:spPr/>
      <dgm:t>
        <a:bodyPr/>
        <a:lstStyle/>
        <a:p>
          <a:endParaRPr lang="en-US"/>
        </a:p>
      </dgm:t>
    </dgm:pt>
    <dgm:pt modelId="{1560CA89-2FD3-4624-A58E-1FC8C7C30922}" type="pres">
      <dgm:prSet presAssocID="{0E740424-D9C7-445F-B5E8-B71071288E85}" presName="Name0" presStyleCnt="0">
        <dgm:presLayoutVars>
          <dgm:dir/>
          <dgm:animLvl val="lvl"/>
          <dgm:resizeHandles val="exact"/>
        </dgm:presLayoutVars>
      </dgm:prSet>
      <dgm:spPr/>
    </dgm:pt>
    <dgm:pt modelId="{6A9FBF6B-F60E-4A5B-9588-92971321B749}" type="pres">
      <dgm:prSet presAssocID="{E5A9FE49-67AA-4D90-A139-FD0B18E52CAC}" presName="boxAndChildren" presStyleCnt="0"/>
      <dgm:spPr/>
    </dgm:pt>
    <dgm:pt modelId="{7FD00B45-7A04-4D99-9682-616C60C3594F}" type="pres">
      <dgm:prSet presAssocID="{E5A9FE49-67AA-4D90-A139-FD0B18E52CAC}" presName="parentTextBox" presStyleLbl="alignNode1" presStyleIdx="0" presStyleCnt="5"/>
      <dgm:spPr/>
    </dgm:pt>
    <dgm:pt modelId="{CFFC2AA5-9FBE-476E-AF3B-7A57AAB6C3CC}" type="pres">
      <dgm:prSet presAssocID="{E5A9FE49-67AA-4D90-A139-FD0B18E52CAC}" presName="descendantBox" presStyleLbl="bgAccFollowNode1" presStyleIdx="0" presStyleCnt="5"/>
      <dgm:spPr/>
    </dgm:pt>
    <dgm:pt modelId="{88E5DCEB-22A7-497C-8D04-E47728C178E1}" type="pres">
      <dgm:prSet presAssocID="{6ED79447-8E14-4578-942A-B1E80434B692}" presName="sp" presStyleCnt="0"/>
      <dgm:spPr/>
    </dgm:pt>
    <dgm:pt modelId="{C5C869B7-EDAB-4113-BC67-74018A15DE23}" type="pres">
      <dgm:prSet presAssocID="{67D85CEE-0E36-40D0-8B3F-6DD770125FCB}" presName="arrowAndChildren" presStyleCnt="0"/>
      <dgm:spPr/>
    </dgm:pt>
    <dgm:pt modelId="{B138B71A-BA10-40FB-A655-5FB90B554983}" type="pres">
      <dgm:prSet presAssocID="{67D85CEE-0E36-40D0-8B3F-6DD770125FCB}" presName="parentTextArrow" presStyleLbl="node1" presStyleIdx="0" presStyleCnt="0"/>
      <dgm:spPr/>
    </dgm:pt>
    <dgm:pt modelId="{613D9F55-FACD-4E3F-BF7D-3718CB702FDB}" type="pres">
      <dgm:prSet presAssocID="{67D85CEE-0E36-40D0-8B3F-6DD770125FCB}" presName="arrow" presStyleLbl="alignNode1" presStyleIdx="1" presStyleCnt="5"/>
      <dgm:spPr/>
    </dgm:pt>
    <dgm:pt modelId="{F0473D92-E2CD-4BB7-B7DE-D9A37C912042}" type="pres">
      <dgm:prSet presAssocID="{67D85CEE-0E36-40D0-8B3F-6DD770125FCB}" presName="descendantArrow" presStyleLbl="bgAccFollowNode1" presStyleIdx="1" presStyleCnt="5"/>
      <dgm:spPr/>
    </dgm:pt>
    <dgm:pt modelId="{C01BE576-0A6C-4815-A413-ED8B555860AB}" type="pres">
      <dgm:prSet presAssocID="{7148F4F6-B989-433D-9F23-1EADCE49A509}" presName="sp" presStyleCnt="0"/>
      <dgm:spPr/>
    </dgm:pt>
    <dgm:pt modelId="{C6A4F9F6-524B-4222-B044-4A8A1477BEF6}" type="pres">
      <dgm:prSet presAssocID="{51D17C15-B86A-4ECC-AFD5-63F9C9D75121}" presName="arrowAndChildren" presStyleCnt="0"/>
      <dgm:spPr/>
    </dgm:pt>
    <dgm:pt modelId="{17509865-7F9C-471A-B861-E922320C2A1F}" type="pres">
      <dgm:prSet presAssocID="{51D17C15-B86A-4ECC-AFD5-63F9C9D75121}" presName="parentTextArrow" presStyleLbl="node1" presStyleIdx="0" presStyleCnt="0"/>
      <dgm:spPr/>
    </dgm:pt>
    <dgm:pt modelId="{EC6CDDDC-0482-4D0D-9AB3-337CD425EA3A}" type="pres">
      <dgm:prSet presAssocID="{51D17C15-B86A-4ECC-AFD5-63F9C9D75121}" presName="arrow" presStyleLbl="alignNode1" presStyleIdx="2" presStyleCnt="5"/>
      <dgm:spPr/>
    </dgm:pt>
    <dgm:pt modelId="{5E4133D1-3898-461D-B96D-F798BC01E585}" type="pres">
      <dgm:prSet presAssocID="{51D17C15-B86A-4ECC-AFD5-63F9C9D75121}" presName="descendantArrow" presStyleLbl="bgAccFollowNode1" presStyleIdx="2" presStyleCnt="5"/>
      <dgm:spPr/>
    </dgm:pt>
    <dgm:pt modelId="{E87A63DD-26E0-496E-A696-2961036A00F0}" type="pres">
      <dgm:prSet presAssocID="{BCD16F4A-CB3F-4AFC-833B-4C2014FB3D5E}" presName="sp" presStyleCnt="0"/>
      <dgm:spPr/>
    </dgm:pt>
    <dgm:pt modelId="{97EFAFEB-7E4B-4FAB-9274-FAD71D8F913E}" type="pres">
      <dgm:prSet presAssocID="{276A0A06-1045-4764-BC10-CD33C01B625F}" presName="arrowAndChildren" presStyleCnt="0"/>
      <dgm:spPr/>
    </dgm:pt>
    <dgm:pt modelId="{46550B82-09A0-47CA-AF1C-702BDDA44A5D}" type="pres">
      <dgm:prSet presAssocID="{276A0A06-1045-4764-BC10-CD33C01B625F}" presName="parentTextArrow" presStyleLbl="node1" presStyleIdx="0" presStyleCnt="0"/>
      <dgm:spPr/>
    </dgm:pt>
    <dgm:pt modelId="{E4704EA4-245A-4FCC-8EB2-B6F54A22DD34}" type="pres">
      <dgm:prSet presAssocID="{276A0A06-1045-4764-BC10-CD33C01B625F}" presName="arrow" presStyleLbl="alignNode1" presStyleIdx="3" presStyleCnt="5"/>
      <dgm:spPr/>
    </dgm:pt>
    <dgm:pt modelId="{49EC56B1-6A0F-4966-AD20-682D71360DD4}" type="pres">
      <dgm:prSet presAssocID="{276A0A06-1045-4764-BC10-CD33C01B625F}" presName="descendantArrow" presStyleLbl="bgAccFollowNode1" presStyleIdx="3" presStyleCnt="5"/>
      <dgm:spPr/>
    </dgm:pt>
    <dgm:pt modelId="{AD8408EA-DFB0-456B-8297-15E30CA8BF5C}" type="pres">
      <dgm:prSet presAssocID="{1DC43E91-0855-4C1F-8BC6-D30E45EAC65B}" presName="sp" presStyleCnt="0"/>
      <dgm:spPr/>
    </dgm:pt>
    <dgm:pt modelId="{ABC5E9BD-0893-410F-BC29-AE88FDBF3D08}" type="pres">
      <dgm:prSet presAssocID="{AC4B68F7-F8EB-46F2-AA27-3340905DDC9E}" presName="arrowAndChildren" presStyleCnt="0"/>
      <dgm:spPr/>
    </dgm:pt>
    <dgm:pt modelId="{F4B2890F-DB68-46CB-8384-93C01E166554}" type="pres">
      <dgm:prSet presAssocID="{AC4B68F7-F8EB-46F2-AA27-3340905DDC9E}" presName="parentTextArrow" presStyleLbl="node1" presStyleIdx="0" presStyleCnt="0"/>
      <dgm:spPr/>
    </dgm:pt>
    <dgm:pt modelId="{349C7D2E-1037-4F06-8F58-D3F9A2F5DD65}" type="pres">
      <dgm:prSet presAssocID="{AC4B68F7-F8EB-46F2-AA27-3340905DDC9E}" presName="arrow" presStyleLbl="alignNode1" presStyleIdx="4" presStyleCnt="5"/>
      <dgm:spPr/>
    </dgm:pt>
    <dgm:pt modelId="{95118A9C-A423-4D8B-865D-59ECE1FFF80F}" type="pres">
      <dgm:prSet presAssocID="{AC4B68F7-F8EB-46F2-AA27-3340905DDC9E}" presName="descendantArrow" presStyleLbl="bgAccFollowNode1" presStyleIdx="4" presStyleCnt="5"/>
      <dgm:spPr/>
    </dgm:pt>
  </dgm:ptLst>
  <dgm:cxnLst>
    <dgm:cxn modelId="{91FFB90C-D7D8-4FB9-9015-0A0535391541}" srcId="{0E740424-D9C7-445F-B5E8-B71071288E85}" destId="{67D85CEE-0E36-40D0-8B3F-6DD770125FCB}" srcOrd="3" destOrd="0" parTransId="{5820FD23-C47E-4730-A8D5-B5730A1D6DDE}" sibTransId="{6ED79447-8E14-4578-942A-B1E80434B692}"/>
    <dgm:cxn modelId="{BE1E5111-2EFE-4EC0-AE68-7BF624CD12DD}" type="presOf" srcId="{892070DF-AE23-4D5F-941F-9E1519F5F131}" destId="{CFFC2AA5-9FBE-476E-AF3B-7A57AAB6C3CC}" srcOrd="0" destOrd="0" presId="urn:microsoft.com/office/officeart/2016/7/layout/VerticalDownArrowProcess"/>
    <dgm:cxn modelId="{70198B17-F15A-4A1E-B625-C9EA92F1AEE3}" type="presOf" srcId="{0D9DAB46-C804-41E4-9E92-0C5D33E46CE7}" destId="{5E4133D1-3898-461D-B96D-F798BC01E585}" srcOrd="0" destOrd="0" presId="urn:microsoft.com/office/officeart/2016/7/layout/VerticalDownArrowProcess"/>
    <dgm:cxn modelId="{C1FC211C-622D-402C-A8E4-9FCBF2F8C809}" srcId="{E5A9FE49-67AA-4D90-A139-FD0B18E52CAC}" destId="{892070DF-AE23-4D5F-941F-9E1519F5F131}" srcOrd="0" destOrd="0" parTransId="{184A90E4-1FB8-4FB7-8F90-A85AB2090DD6}" sibTransId="{D595437C-68A6-4AB0-9AF0-18F166D5D9F3}"/>
    <dgm:cxn modelId="{E51FF51C-63A2-4863-8E0F-C8B4BD5BF407}" type="presOf" srcId="{7C23B8ED-A34D-411E-B113-615547338931}" destId="{49EC56B1-6A0F-4966-AD20-682D71360DD4}" srcOrd="0" destOrd="0" presId="urn:microsoft.com/office/officeart/2016/7/layout/VerticalDownArrowProcess"/>
    <dgm:cxn modelId="{EDFB4C31-B846-4193-8101-E358DA403942}" type="presOf" srcId="{276A0A06-1045-4764-BC10-CD33C01B625F}" destId="{E4704EA4-245A-4FCC-8EB2-B6F54A22DD34}" srcOrd="1" destOrd="0" presId="urn:microsoft.com/office/officeart/2016/7/layout/VerticalDownArrowProcess"/>
    <dgm:cxn modelId="{7A3AB632-FB50-4CA2-AF8C-FE8A325B1A6C}" type="presOf" srcId="{51D17C15-B86A-4ECC-AFD5-63F9C9D75121}" destId="{17509865-7F9C-471A-B861-E922320C2A1F}" srcOrd="0" destOrd="0" presId="urn:microsoft.com/office/officeart/2016/7/layout/VerticalDownArrowProcess"/>
    <dgm:cxn modelId="{9AFAD03B-4589-486D-A5E2-29322F3A55EA}" srcId="{0E740424-D9C7-445F-B5E8-B71071288E85}" destId="{AC4B68F7-F8EB-46F2-AA27-3340905DDC9E}" srcOrd="0" destOrd="0" parTransId="{C51B7F35-94F1-4AA4-B5EE-5883D7D90B77}" sibTransId="{1DC43E91-0855-4C1F-8BC6-D30E45EAC65B}"/>
    <dgm:cxn modelId="{868F3E50-CB92-4FDE-9246-E4B7D41C0220}" type="presOf" srcId="{0E740424-D9C7-445F-B5E8-B71071288E85}" destId="{1560CA89-2FD3-4624-A58E-1FC8C7C30922}" srcOrd="0" destOrd="0" presId="urn:microsoft.com/office/officeart/2016/7/layout/VerticalDownArrowProcess"/>
    <dgm:cxn modelId="{D76F3871-2AC1-41C6-9E12-2DD9FBED2C99}" type="presOf" srcId="{276A0A06-1045-4764-BC10-CD33C01B625F}" destId="{46550B82-09A0-47CA-AF1C-702BDDA44A5D}" srcOrd="0" destOrd="0" presId="urn:microsoft.com/office/officeart/2016/7/layout/VerticalDownArrowProcess"/>
    <dgm:cxn modelId="{8BF83279-08AA-45A0-82F7-0C372C94A8DE}" srcId="{AC4B68F7-F8EB-46F2-AA27-3340905DDC9E}" destId="{BB79AD94-50FA-4F8A-AC3B-DFBD4F1C6BD7}" srcOrd="0" destOrd="0" parTransId="{7122100A-68E8-4A15-A394-E82CABCDAADE}" sibTransId="{97FC55E1-310F-4569-B760-71167E69742F}"/>
    <dgm:cxn modelId="{F5975185-2643-428B-9B1C-22FF4BBE57BC}" srcId="{51D17C15-B86A-4ECC-AFD5-63F9C9D75121}" destId="{0D9DAB46-C804-41E4-9E92-0C5D33E46CE7}" srcOrd="0" destOrd="0" parTransId="{A0406B63-2D4C-41C2-B01D-6F6E38F142DF}" sibTransId="{B9E3305F-DD14-4A11-8EF8-80F14440DF73}"/>
    <dgm:cxn modelId="{87A12391-7E00-4064-B92D-F7E3FC824947}" type="presOf" srcId="{E5A9FE49-67AA-4D90-A139-FD0B18E52CAC}" destId="{7FD00B45-7A04-4D99-9682-616C60C3594F}" srcOrd="0" destOrd="0" presId="urn:microsoft.com/office/officeart/2016/7/layout/VerticalDownArrowProcess"/>
    <dgm:cxn modelId="{28D6479D-E005-4F0B-AC7B-A064E8851742}" type="presOf" srcId="{67D85CEE-0E36-40D0-8B3F-6DD770125FCB}" destId="{613D9F55-FACD-4E3F-BF7D-3718CB702FDB}" srcOrd="1" destOrd="0" presId="urn:microsoft.com/office/officeart/2016/7/layout/VerticalDownArrowProcess"/>
    <dgm:cxn modelId="{E0A69BA5-4B95-4669-9F49-46FC142B134E}" srcId="{276A0A06-1045-4764-BC10-CD33C01B625F}" destId="{7C23B8ED-A34D-411E-B113-615547338931}" srcOrd="0" destOrd="0" parTransId="{9473D1F9-10FD-40C0-B0B4-FC4CA1411B2A}" sibTransId="{40495E8B-0376-46BA-BE25-9A8329E04B8B}"/>
    <dgm:cxn modelId="{D71632B8-1423-4F31-8E81-706227F887D9}" type="presOf" srcId="{51D17C15-B86A-4ECC-AFD5-63F9C9D75121}" destId="{EC6CDDDC-0482-4D0D-9AB3-337CD425EA3A}" srcOrd="1" destOrd="0" presId="urn:microsoft.com/office/officeart/2016/7/layout/VerticalDownArrowProcess"/>
    <dgm:cxn modelId="{EF6586BA-447D-42BB-882B-4C68EDB2C023}" type="presOf" srcId="{AC4B68F7-F8EB-46F2-AA27-3340905DDC9E}" destId="{349C7D2E-1037-4F06-8F58-D3F9A2F5DD65}" srcOrd="1" destOrd="0" presId="urn:microsoft.com/office/officeart/2016/7/layout/VerticalDownArrowProcess"/>
    <dgm:cxn modelId="{E9909CBA-16C8-4402-805E-FAF4E8C53149}" srcId="{0E740424-D9C7-445F-B5E8-B71071288E85}" destId="{51D17C15-B86A-4ECC-AFD5-63F9C9D75121}" srcOrd="2" destOrd="0" parTransId="{1988737B-9397-41D7-B795-EC1B1FCFB840}" sibTransId="{7148F4F6-B989-433D-9F23-1EADCE49A509}"/>
    <dgm:cxn modelId="{D04FA9C6-C2C9-4983-AC31-C5B38F2042BA}" type="presOf" srcId="{6A68AE84-7A1D-4D83-9F08-C1378B39F582}" destId="{F0473D92-E2CD-4BB7-B7DE-D9A37C912042}" srcOrd="0" destOrd="0" presId="urn:microsoft.com/office/officeart/2016/7/layout/VerticalDownArrowProcess"/>
    <dgm:cxn modelId="{153F90C8-F7BB-41FD-8A4E-40EC8DD99493}" type="presOf" srcId="{BB79AD94-50FA-4F8A-AC3B-DFBD4F1C6BD7}" destId="{95118A9C-A423-4D8B-865D-59ECE1FFF80F}" srcOrd="0" destOrd="0" presId="urn:microsoft.com/office/officeart/2016/7/layout/VerticalDownArrowProcess"/>
    <dgm:cxn modelId="{491201D3-1618-48DC-9B6E-FF1EE94EBFDC}" type="presOf" srcId="{AC4B68F7-F8EB-46F2-AA27-3340905DDC9E}" destId="{F4B2890F-DB68-46CB-8384-93C01E166554}" srcOrd="0" destOrd="0" presId="urn:microsoft.com/office/officeart/2016/7/layout/VerticalDownArrowProcess"/>
    <dgm:cxn modelId="{9D6445E0-6920-49BE-B96E-73F7F9A726D7}" srcId="{67D85CEE-0E36-40D0-8B3F-6DD770125FCB}" destId="{6A68AE84-7A1D-4D83-9F08-C1378B39F582}" srcOrd="0" destOrd="0" parTransId="{698C7462-91C8-4A86-8B8E-2B9A71CE6E81}" sibTransId="{8467E424-9090-4BD6-8E0C-B2367200AF23}"/>
    <dgm:cxn modelId="{1C1A67E5-6524-4292-98E6-C9016EDAD960}" type="presOf" srcId="{67D85CEE-0E36-40D0-8B3F-6DD770125FCB}" destId="{B138B71A-BA10-40FB-A655-5FB90B554983}" srcOrd="0" destOrd="0" presId="urn:microsoft.com/office/officeart/2016/7/layout/VerticalDownArrowProcess"/>
    <dgm:cxn modelId="{75C9A5EE-0700-4387-8394-C31685ADF6B3}" srcId="{0E740424-D9C7-445F-B5E8-B71071288E85}" destId="{E5A9FE49-67AA-4D90-A139-FD0B18E52CAC}" srcOrd="4" destOrd="0" parTransId="{B4D6DAC6-8E91-4836-9FEC-A15EB8BF075B}" sibTransId="{BBB84E3B-ACA1-4CD9-BC6D-7174CC7FAA28}"/>
    <dgm:cxn modelId="{76D3FCF6-04ED-4060-BD2E-FA55EA190051}" srcId="{0E740424-D9C7-445F-B5E8-B71071288E85}" destId="{276A0A06-1045-4764-BC10-CD33C01B625F}" srcOrd="1" destOrd="0" parTransId="{6157D735-EC54-43AD-BE9D-12A0C4DA64ED}" sibTransId="{BCD16F4A-CB3F-4AFC-833B-4C2014FB3D5E}"/>
    <dgm:cxn modelId="{A28F8B9A-994E-4155-A90A-96CB7CF26B2A}" type="presParOf" srcId="{1560CA89-2FD3-4624-A58E-1FC8C7C30922}" destId="{6A9FBF6B-F60E-4A5B-9588-92971321B749}" srcOrd="0" destOrd="0" presId="urn:microsoft.com/office/officeart/2016/7/layout/VerticalDownArrowProcess"/>
    <dgm:cxn modelId="{15BEFEC2-33F0-4099-A308-69170428F35B}" type="presParOf" srcId="{6A9FBF6B-F60E-4A5B-9588-92971321B749}" destId="{7FD00B45-7A04-4D99-9682-616C60C3594F}" srcOrd="0" destOrd="0" presId="urn:microsoft.com/office/officeart/2016/7/layout/VerticalDownArrowProcess"/>
    <dgm:cxn modelId="{F0EA4011-D02B-4EBD-BB0C-61AA2EB3D008}" type="presParOf" srcId="{6A9FBF6B-F60E-4A5B-9588-92971321B749}" destId="{CFFC2AA5-9FBE-476E-AF3B-7A57AAB6C3CC}" srcOrd="1" destOrd="0" presId="urn:microsoft.com/office/officeart/2016/7/layout/VerticalDownArrowProcess"/>
    <dgm:cxn modelId="{336FBBA2-7F2D-472A-9456-B855291552F3}" type="presParOf" srcId="{1560CA89-2FD3-4624-A58E-1FC8C7C30922}" destId="{88E5DCEB-22A7-497C-8D04-E47728C178E1}" srcOrd="1" destOrd="0" presId="urn:microsoft.com/office/officeart/2016/7/layout/VerticalDownArrowProcess"/>
    <dgm:cxn modelId="{D22F939D-2C4C-4A11-8C5D-AE52B7DEC670}" type="presParOf" srcId="{1560CA89-2FD3-4624-A58E-1FC8C7C30922}" destId="{C5C869B7-EDAB-4113-BC67-74018A15DE23}" srcOrd="2" destOrd="0" presId="urn:microsoft.com/office/officeart/2016/7/layout/VerticalDownArrowProcess"/>
    <dgm:cxn modelId="{B08F08EC-4B95-4AD8-8FE7-96F19A1E5E24}" type="presParOf" srcId="{C5C869B7-EDAB-4113-BC67-74018A15DE23}" destId="{B138B71A-BA10-40FB-A655-5FB90B554983}" srcOrd="0" destOrd="0" presId="urn:microsoft.com/office/officeart/2016/7/layout/VerticalDownArrowProcess"/>
    <dgm:cxn modelId="{3F4D4C34-3340-48FC-9EAB-47263E9A9483}" type="presParOf" srcId="{C5C869B7-EDAB-4113-BC67-74018A15DE23}" destId="{613D9F55-FACD-4E3F-BF7D-3718CB702FDB}" srcOrd="1" destOrd="0" presId="urn:microsoft.com/office/officeart/2016/7/layout/VerticalDownArrowProcess"/>
    <dgm:cxn modelId="{F2BB688E-7B69-4C4E-949E-20CEDCCF14BE}" type="presParOf" srcId="{C5C869B7-EDAB-4113-BC67-74018A15DE23}" destId="{F0473D92-E2CD-4BB7-B7DE-D9A37C912042}" srcOrd="2" destOrd="0" presId="urn:microsoft.com/office/officeart/2016/7/layout/VerticalDownArrowProcess"/>
    <dgm:cxn modelId="{28D0AAD1-3773-4E4B-B31A-EAA1D906F1F6}" type="presParOf" srcId="{1560CA89-2FD3-4624-A58E-1FC8C7C30922}" destId="{C01BE576-0A6C-4815-A413-ED8B555860AB}" srcOrd="3" destOrd="0" presId="urn:microsoft.com/office/officeart/2016/7/layout/VerticalDownArrowProcess"/>
    <dgm:cxn modelId="{17527002-D77B-45E2-8896-130FF99644BC}" type="presParOf" srcId="{1560CA89-2FD3-4624-A58E-1FC8C7C30922}" destId="{C6A4F9F6-524B-4222-B044-4A8A1477BEF6}" srcOrd="4" destOrd="0" presId="urn:microsoft.com/office/officeart/2016/7/layout/VerticalDownArrowProcess"/>
    <dgm:cxn modelId="{E7C7C830-3995-4573-8CF5-F3F727DB3750}" type="presParOf" srcId="{C6A4F9F6-524B-4222-B044-4A8A1477BEF6}" destId="{17509865-7F9C-471A-B861-E922320C2A1F}" srcOrd="0" destOrd="0" presId="urn:microsoft.com/office/officeart/2016/7/layout/VerticalDownArrowProcess"/>
    <dgm:cxn modelId="{5EB26977-724E-4438-BDCA-7EF6486D9D97}" type="presParOf" srcId="{C6A4F9F6-524B-4222-B044-4A8A1477BEF6}" destId="{EC6CDDDC-0482-4D0D-9AB3-337CD425EA3A}" srcOrd="1" destOrd="0" presId="urn:microsoft.com/office/officeart/2016/7/layout/VerticalDownArrowProcess"/>
    <dgm:cxn modelId="{1B05BE7D-8F3A-42A9-A7C7-72B36FA097C7}" type="presParOf" srcId="{C6A4F9F6-524B-4222-B044-4A8A1477BEF6}" destId="{5E4133D1-3898-461D-B96D-F798BC01E585}" srcOrd="2" destOrd="0" presId="urn:microsoft.com/office/officeart/2016/7/layout/VerticalDownArrowProcess"/>
    <dgm:cxn modelId="{6E253902-CDCC-413A-A437-7DA2B35259D5}" type="presParOf" srcId="{1560CA89-2FD3-4624-A58E-1FC8C7C30922}" destId="{E87A63DD-26E0-496E-A696-2961036A00F0}" srcOrd="5" destOrd="0" presId="urn:microsoft.com/office/officeart/2016/7/layout/VerticalDownArrowProcess"/>
    <dgm:cxn modelId="{A0C10A03-C9FC-4E5C-8E9B-07868A45B3C8}" type="presParOf" srcId="{1560CA89-2FD3-4624-A58E-1FC8C7C30922}" destId="{97EFAFEB-7E4B-4FAB-9274-FAD71D8F913E}" srcOrd="6" destOrd="0" presId="urn:microsoft.com/office/officeart/2016/7/layout/VerticalDownArrowProcess"/>
    <dgm:cxn modelId="{36D59506-2885-4206-A5FD-8E5D17206166}" type="presParOf" srcId="{97EFAFEB-7E4B-4FAB-9274-FAD71D8F913E}" destId="{46550B82-09A0-47CA-AF1C-702BDDA44A5D}" srcOrd="0" destOrd="0" presId="urn:microsoft.com/office/officeart/2016/7/layout/VerticalDownArrowProcess"/>
    <dgm:cxn modelId="{1D650462-22F4-4E08-9469-8463BE55E321}" type="presParOf" srcId="{97EFAFEB-7E4B-4FAB-9274-FAD71D8F913E}" destId="{E4704EA4-245A-4FCC-8EB2-B6F54A22DD34}" srcOrd="1" destOrd="0" presId="urn:microsoft.com/office/officeart/2016/7/layout/VerticalDownArrowProcess"/>
    <dgm:cxn modelId="{6EFF1C66-9666-42C6-879A-C7FC056335BF}" type="presParOf" srcId="{97EFAFEB-7E4B-4FAB-9274-FAD71D8F913E}" destId="{49EC56B1-6A0F-4966-AD20-682D71360DD4}" srcOrd="2" destOrd="0" presId="urn:microsoft.com/office/officeart/2016/7/layout/VerticalDownArrowProcess"/>
    <dgm:cxn modelId="{0C9E5BC3-5575-4422-8776-172C2649C048}" type="presParOf" srcId="{1560CA89-2FD3-4624-A58E-1FC8C7C30922}" destId="{AD8408EA-DFB0-456B-8297-15E30CA8BF5C}" srcOrd="7" destOrd="0" presId="urn:microsoft.com/office/officeart/2016/7/layout/VerticalDownArrowProcess"/>
    <dgm:cxn modelId="{1FCB946D-3951-4397-9132-446A93219D9F}" type="presParOf" srcId="{1560CA89-2FD3-4624-A58E-1FC8C7C30922}" destId="{ABC5E9BD-0893-410F-BC29-AE88FDBF3D08}" srcOrd="8" destOrd="0" presId="urn:microsoft.com/office/officeart/2016/7/layout/VerticalDownArrowProcess"/>
    <dgm:cxn modelId="{B80D9A30-FFAE-41C2-8488-87BFD6D2C9B8}" type="presParOf" srcId="{ABC5E9BD-0893-410F-BC29-AE88FDBF3D08}" destId="{F4B2890F-DB68-46CB-8384-93C01E166554}" srcOrd="0" destOrd="0" presId="urn:microsoft.com/office/officeart/2016/7/layout/VerticalDownArrowProcess"/>
    <dgm:cxn modelId="{AA2405B5-9280-49D9-ADD0-F949BD808B99}" type="presParOf" srcId="{ABC5E9BD-0893-410F-BC29-AE88FDBF3D08}" destId="{349C7D2E-1037-4F06-8F58-D3F9A2F5DD65}" srcOrd="1" destOrd="0" presId="urn:microsoft.com/office/officeart/2016/7/layout/VerticalDownArrowProcess"/>
    <dgm:cxn modelId="{68A55638-1B89-4EF3-808C-E992EE2619BB}" type="presParOf" srcId="{ABC5E9BD-0893-410F-BC29-AE88FDBF3D08}" destId="{95118A9C-A423-4D8B-865D-59ECE1FFF80F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4B215-D7E3-4FCF-9751-0D15910EAB92}">
      <dsp:nvSpPr>
        <dsp:cNvPr id="0" name=""/>
        <dsp:cNvSpPr/>
      </dsp:nvSpPr>
      <dsp:spPr>
        <a:xfrm>
          <a:off x="13923" y="0"/>
          <a:ext cx="2674317" cy="36178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General Session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(The MACRO)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first part of the Symposium will take place in the general session room and will be comprised of three, level-setting talks and an Oxford-style debate allowing for a fun and educational dialogue to help unveil and explore where controversies lie.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(This session is accredited for continuing medical education credits.) </a:t>
          </a:r>
        </a:p>
      </dsp:txBody>
      <dsp:txXfrm>
        <a:off x="92251" y="78328"/>
        <a:ext cx="2517661" cy="3461189"/>
      </dsp:txXfrm>
    </dsp:sp>
    <dsp:sp modelId="{19DBE1B2-2C36-4E15-8B7B-FD320EDBEE9E}">
      <dsp:nvSpPr>
        <dsp:cNvPr id="0" name=""/>
        <dsp:cNvSpPr/>
      </dsp:nvSpPr>
      <dsp:spPr>
        <a:xfrm>
          <a:off x="2955672" y="1477307"/>
          <a:ext cx="566955" cy="663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2955672" y="1609953"/>
        <a:ext cx="396869" cy="397938"/>
      </dsp:txXfrm>
    </dsp:sp>
    <dsp:sp modelId="{DA3EBCEE-1F8D-4992-B7C5-2925350DBBE4}">
      <dsp:nvSpPr>
        <dsp:cNvPr id="0" name=""/>
        <dsp:cNvSpPr/>
      </dsp:nvSpPr>
      <dsp:spPr>
        <a:xfrm>
          <a:off x="3757967" y="0"/>
          <a:ext cx="2674317" cy="3617845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Expanded Learning Sessions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(The META)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Next, attendees will self-select one of 12 facilitated breakout sessions. Each of the 12 sessions will focus on one aspect of the overall Symposium topic engaging attendees in smaller groups with a facilitator.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(These sessions are not accredited for continuing medical education credits.)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3836295" y="78328"/>
        <a:ext cx="2517661" cy="3461189"/>
      </dsp:txXfrm>
    </dsp:sp>
    <dsp:sp modelId="{AEFAE137-A3BB-4699-B589-F346921C2BF3}">
      <dsp:nvSpPr>
        <dsp:cNvPr id="0" name=""/>
        <dsp:cNvSpPr/>
      </dsp:nvSpPr>
      <dsp:spPr>
        <a:xfrm>
          <a:off x="6699716" y="1477307"/>
          <a:ext cx="566955" cy="663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699716" y="1609953"/>
        <a:ext cx="396869" cy="397938"/>
      </dsp:txXfrm>
    </dsp:sp>
    <dsp:sp modelId="{30B1739B-B6E5-4564-8E91-EA0B5208DE00}">
      <dsp:nvSpPr>
        <dsp:cNvPr id="0" name=""/>
        <dsp:cNvSpPr/>
      </dsp:nvSpPr>
      <dsp:spPr>
        <a:xfrm>
          <a:off x="7502011" y="0"/>
          <a:ext cx="2674317" cy="3617845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Table Talks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(The MICRO)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Following the expanded learning sessions, attendees will have the opportunity to continue their discussions at table talks in the Exhibit Hall, providing a more intimate and detailed learning environment.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(These sessions are not accredited for continuing medical education credits.)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7580339" y="78328"/>
        <a:ext cx="2517661" cy="3461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EE715-771F-4BA1-AB78-1B4F4CFA0F25}">
      <dsp:nvSpPr>
        <dsp:cNvPr id="0" name=""/>
        <dsp:cNvSpPr/>
      </dsp:nvSpPr>
      <dsp:spPr>
        <a:xfrm>
          <a:off x="3779" y="833"/>
          <a:ext cx="10508041" cy="1265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Curing Metastatic Disease with Radiotherapy: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Myth or Reality?</a:t>
          </a:r>
          <a:endParaRPr lang="en-US" sz="2900" kern="1200" dirty="0"/>
        </a:p>
      </dsp:txBody>
      <dsp:txXfrm>
        <a:off x="40853" y="37907"/>
        <a:ext cx="10433893" cy="1191658"/>
      </dsp:txXfrm>
    </dsp:sp>
    <dsp:sp modelId="{A2BDB735-FC02-4319-B716-CD08EDC1853C}">
      <dsp:nvSpPr>
        <dsp:cNvPr id="0" name=""/>
        <dsp:cNvSpPr/>
      </dsp:nvSpPr>
      <dsp:spPr>
        <a:xfrm>
          <a:off x="7194888" y="1532898"/>
          <a:ext cx="3316932" cy="1265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Finding the Unicorn – The Abscopal Effect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(Charles Drake, MD, PhD)</a:t>
          </a:r>
        </a:p>
      </dsp:txBody>
      <dsp:txXfrm>
        <a:off x="7231962" y="1569972"/>
        <a:ext cx="3242784" cy="1191658"/>
      </dsp:txXfrm>
    </dsp:sp>
    <dsp:sp modelId="{5267AEB3-DBE2-4290-AEE4-70E9BD0AE06E}">
      <dsp:nvSpPr>
        <dsp:cNvPr id="0" name=""/>
        <dsp:cNvSpPr/>
      </dsp:nvSpPr>
      <dsp:spPr>
        <a:xfrm>
          <a:off x="3599333" y="1532898"/>
          <a:ext cx="3316932" cy="1265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Role of Local Therapies in the Management of Patients with Metastatic Disease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</a:t>
          </a:r>
          <a:r>
            <a:rPr lang="en-US" sz="1700" kern="1200" dirty="0" err="1"/>
            <a:t>Karyn</a:t>
          </a:r>
          <a:r>
            <a:rPr lang="en-US" sz="1700" kern="1200" dirty="0"/>
            <a:t> Goodman, MD)</a:t>
          </a:r>
        </a:p>
      </dsp:txBody>
      <dsp:txXfrm>
        <a:off x="3636407" y="1569972"/>
        <a:ext cx="3242784" cy="1191658"/>
      </dsp:txXfrm>
    </dsp:sp>
    <dsp:sp modelId="{02334BC3-4111-40B0-B096-1FEBE66C06FA}">
      <dsp:nvSpPr>
        <dsp:cNvPr id="0" name=""/>
        <dsp:cNvSpPr/>
      </dsp:nvSpPr>
      <dsp:spPr>
        <a:xfrm>
          <a:off x="3779" y="1532898"/>
          <a:ext cx="3316932" cy="1265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Contemporary Principles of Metastatic Cancer Dissemination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</a:t>
          </a:r>
          <a:r>
            <a:rPr lang="en-US" sz="1700" kern="1200" dirty="0" err="1"/>
            <a:t>Ashani</a:t>
          </a:r>
          <a:r>
            <a:rPr lang="en-US" sz="1700" kern="1200" dirty="0"/>
            <a:t> </a:t>
          </a:r>
          <a:r>
            <a:rPr lang="en-US" sz="1700" kern="1200" dirty="0" err="1"/>
            <a:t>Weeraratna</a:t>
          </a:r>
          <a:r>
            <a:rPr lang="en-US" sz="1700" kern="1200" dirty="0"/>
            <a:t>, PhD)</a:t>
          </a:r>
        </a:p>
      </dsp:txBody>
      <dsp:txXfrm>
        <a:off x="40853" y="1569972"/>
        <a:ext cx="3242784" cy="1191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EE715-771F-4BA1-AB78-1B4F4CFA0F25}">
      <dsp:nvSpPr>
        <dsp:cNvPr id="0" name=""/>
        <dsp:cNvSpPr/>
      </dsp:nvSpPr>
      <dsp:spPr>
        <a:xfrm>
          <a:off x="778854" y="0"/>
          <a:ext cx="6365318" cy="1665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Debate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rPr>
            <a:t>Radiation Therapy Cures Metastatic Disease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FFFF"/>
              </a:solidFill>
              <a:latin typeface="+mj-lt"/>
              <a:ea typeface="+mj-ea"/>
              <a:cs typeface="+mj-cs"/>
            </a:rPr>
            <a:t>Moderator – Ralph R. Weichselbaum, MD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FFFF"/>
              </a:solidFill>
              <a:latin typeface="+mj-lt"/>
              <a:ea typeface="+mj-ea"/>
              <a:cs typeface="+mj-cs"/>
            </a:rPr>
            <a:t>PRO – </a:t>
          </a:r>
          <a:r>
            <a:rPr lang="en-US" sz="1600" b="0" i="0" kern="1200" dirty="0">
              <a:latin typeface="+mj-lt"/>
            </a:rPr>
            <a:t>Robert Timmerman, MD, FASTRO and </a:t>
          </a:r>
          <a:r>
            <a:rPr lang="en-US" sz="1600" kern="1200" dirty="0" err="1"/>
            <a:t>Asal</a:t>
          </a:r>
          <a:r>
            <a:rPr lang="en-US" sz="1600" kern="1200" dirty="0"/>
            <a:t> Rahimi, MD</a:t>
          </a:r>
          <a:endParaRPr lang="en-US" sz="1600" kern="1200" dirty="0">
            <a:solidFill>
              <a:srgbClr val="FFFFFF"/>
            </a:solidFill>
            <a:latin typeface="+mj-lt"/>
            <a:ea typeface="+mj-ea"/>
            <a:cs typeface="+mj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FFFF"/>
              </a:solidFill>
              <a:latin typeface="+mj-lt"/>
              <a:ea typeface="+mj-ea"/>
              <a:cs typeface="+mj-cs"/>
            </a:rPr>
            <a:t>CON – Anthony L. Zietman, MD, FASTRO and Sophia Kamran, MD</a:t>
          </a:r>
          <a:endParaRPr lang="en-US" sz="1600" kern="1200" dirty="0">
            <a:latin typeface="+mj-lt"/>
          </a:endParaRPr>
        </a:p>
      </dsp:txBody>
      <dsp:txXfrm>
        <a:off x="827641" y="48787"/>
        <a:ext cx="6267744" cy="1568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3AA6A-447A-4B4F-B37A-522FF5915818}">
      <dsp:nvSpPr>
        <dsp:cNvPr id="0" name=""/>
        <dsp:cNvSpPr/>
      </dsp:nvSpPr>
      <dsp:spPr>
        <a:xfrm>
          <a:off x="0" y="69"/>
          <a:ext cx="10515600" cy="4440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#1: Immunotherapy will only be curative if delivered with radiation therapy</a:t>
          </a:r>
        </a:p>
      </dsp:txBody>
      <dsp:txXfrm>
        <a:off x="21675" y="21744"/>
        <a:ext cx="10472250" cy="400662"/>
      </dsp:txXfrm>
    </dsp:sp>
    <dsp:sp modelId="{C5D0AF69-E668-4317-8C6D-EBC5DD590CFB}">
      <dsp:nvSpPr>
        <dsp:cNvPr id="0" name=""/>
        <dsp:cNvSpPr/>
      </dsp:nvSpPr>
      <dsp:spPr>
        <a:xfrm>
          <a:off x="0" y="454080"/>
          <a:ext cx="10515600" cy="444012"/>
        </a:xfrm>
        <a:prstGeom prst="roundRect">
          <a:avLst/>
        </a:prstGeom>
        <a:solidFill>
          <a:schemeClr val="accent5">
            <a:hueOff val="-614413"/>
            <a:satOff val="-1584"/>
            <a:lumOff val="-10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#2: Biologic/Genetic markers are the only method to select patients for combined radiation and immunotherapy</a:t>
          </a:r>
        </a:p>
      </dsp:txBody>
      <dsp:txXfrm>
        <a:off x="21675" y="475755"/>
        <a:ext cx="10472250" cy="400662"/>
      </dsp:txXfrm>
    </dsp:sp>
    <dsp:sp modelId="{DB0A08DA-8D31-44BF-AA1D-07BE52A053F0}">
      <dsp:nvSpPr>
        <dsp:cNvPr id="0" name=""/>
        <dsp:cNvSpPr/>
      </dsp:nvSpPr>
      <dsp:spPr>
        <a:xfrm>
          <a:off x="0" y="908091"/>
          <a:ext cx="10515600" cy="444012"/>
        </a:xfrm>
        <a:prstGeom prst="roundRect">
          <a:avLst/>
        </a:prstGeom>
        <a:solidFill>
          <a:schemeClr val="accent5">
            <a:hueOff val="-1228826"/>
            <a:satOff val="-3167"/>
            <a:lumOff val="-21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#3: Imaging at the micrometer scale is possible and required for radiation therapy to cure metastatic disease</a:t>
          </a:r>
        </a:p>
      </dsp:txBody>
      <dsp:txXfrm>
        <a:off x="21675" y="929766"/>
        <a:ext cx="10472250" cy="400662"/>
      </dsp:txXfrm>
    </dsp:sp>
    <dsp:sp modelId="{8DFDFE1B-400C-4218-99FB-D8D61B47BC03}">
      <dsp:nvSpPr>
        <dsp:cNvPr id="0" name=""/>
        <dsp:cNvSpPr/>
      </dsp:nvSpPr>
      <dsp:spPr>
        <a:xfrm>
          <a:off x="0" y="1362102"/>
          <a:ext cx="10515600" cy="444012"/>
        </a:xfrm>
        <a:prstGeom prst="roundRect">
          <a:avLst/>
        </a:prstGeom>
        <a:solidFill>
          <a:schemeClr val="accent5">
            <a:hueOff val="-1843239"/>
            <a:satOff val="-4751"/>
            <a:lumOff val="-32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#4: Treating the primary site is necessary in curing metastatic disease</a:t>
          </a:r>
        </a:p>
      </dsp:txBody>
      <dsp:txXfrm>
        <a:off x="21675" y="1383777"/>
        <a:ext cx="10472250" cy="400662"/>
      </dsp:txXfrm>
    </dsp:sp>
    <dsp:sp modelId="{1B1A1F7A-C594-4DF6-8A4B-DE5C0F159B88}">
      <dsp:nvSpPr>
        <dsp:cNvPr id="0" name=""/>
        <dsp:cNvSpPr/>
      </dsp:nvSpPr>
      <dsp:spPr>
        <a:xfrm>
          <a:off x="0" y="1816114"/>
          <a:ext cx="10515600" cy="444012"/>
        </a:xfrm>
        <a:prstGeom prst="roundRect">
          <a:avLst/>
        </a:prstGeom>
        <a:solidFill>
          <a:schemeClr val="accent5">
            <a:hueOff val="-2457652"/>
            <a:satOff val="-6334"/>
            <a:lumOff val="-42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#5: Radiation Therapy is redefining the cure of metastatic breast cancer</a:t>
          </a:r>
        </a:p>
      </dsp:txBody>
      <dsp:txXfrm>
        <a:off x="21675" y="1837789"/>
        <a:ext cx="10472250" cy="400662"/>
      </dsp:txXfrm>
    </dsp:sp>
    <dsp:sp modelId="{0DC383FC-9218-48A8-98E0-7C9C80D4E61D}">
      <dsp:nvSpPr>
        <dsp:cNvPr id="0" name=""/>
        <dsp:cNvSpPr/>
      </dsp:nvSpPr>
      <dsp:spPr>
        <a:xfrm>
          <a:off x="0" y="2270125"/>
          <a:ext cx="10515600" cy="444012"/>
        </a:xfrm>
        <a:prstGeom prst="roundRect">
          <a:avLst/>
        </a:prstGeom>
        <a:solidFill>
          <a:schemeClr val="accent5">
            <a:hueOff val="-3072065"/>
            <a:satOff val="-7918"/>
            <a:lumOff val="-53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#6: Radiation Therapy is becoming the standard for curing oligometastatic lung cancer</a:t>
          </a:r>
        </a:p>
      </dsp:txBody>
      <dsp:txXfrm>
        <a:off x="21675" y="2291800"/>
        <a:ext cx="10472250" cy="400662"/>
      </dsp:txXfrm>
    </dsp:sp>
    <dsp:sp modelId="{38A73390-CF3C-44FE-9ACD-13FCCFB1419D}">
      <dsp:nvSpPr>
        <dsp:cNvPr id="0" name=""/>
        <dsp:cNvSpPr/>
      </dsp:nvSpPr>
      <dsp:spPr>
        <a:xfrm>
          <a:off x="0" y="2724136"/>
          <a:ext cx="10515600" cy="444012"/>
        </a:xfrm>
        <a:prstGeom prst="roundRect">
          <a:avLst/>
        </a:prstGeom>
        <a:solidFill>
          <a:schemeClr val="accent5">
            <a:hueOff val="-3686478"/>
            <a:satOff val="-9501"/>
            <a:lumOff val="-64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#7: Radiation Therapy for metastatic GI cancer improves patient prognosis </a:t>
          </a:r>
        </a:p>
      </dsp:txBody>
      <dsp:txXfrm>
        <a:off x="21675" y="2745811"/>
        <a:ext cx="10472250" cy="400662"/>
      </dsp:txXfrm>
    </dsp:sp>
    <dsp:sp modelId="{D3528638-A961-49D9-9223-898FF43D0B78}">
      <dsp:nvSpPr>
        <dsp:cNvPr id="0" name=""/>
        <dsp:cNvSpPr/>
      </dsp:nvSpPr>
      <dsp:spPr>
        <a:xfrm>
          <a:off x="0" y="3178147"/>
          <a:ext cx="10515600" cy="444012"/>
        </a:xfrm>
        <a:prstGeom prst="roundRect">
          <a:avLst/>
        </a:prstGeom>
        <a:solidFill>
          <a:schemeClr val="accent5">
            <a:hueOff val="-4300891"/>
            <a:satOff val="-11085"/>
            <a:lumOff val="-74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#8: Radiation Therapy for oligometastatic prostate cancer will replace systemic therapy</a:t>
          </a:r>
        </a:p>
      </dsp:txBody>
      <dsp:txXfrm>
        <a:off x="21675" y="3199822"/>
        <a:ext cx="10472250" cy="400662"/>
      </dsp:txXfrm>
    </dsp:sp>
    <dsp:sp modelId="{FD215A93-C6AD-4C3E-9B33-F378BBA6F838}">
      <dsp:nvSpPr>
        <dsp:cNvPr id="0" name=""/>
        <dsp:cNvSpPr/>
      </dsp:nvSpPr>
      <dsp:spPr>
        <a:xfrm>
          <a:off x="0" y="3632158"/>
          <a:ext cx="10515600" cy="444012"/>
        </a:xfrm>
        <a:prstGeom prst="roundRect">
          <a:avLst/>
        </a:prstGeom>
        <a:solidFill>
          <a:schemeClr val="accent5">
            <a:hueOff val="-4915304"/>
            <a:satOff val="-12668"/>
            <a:lumOff val="-85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#9: We have not maximized the radiotherapeutic potential for curing brain metastases</a:t>
          </a:r>
        </a:p>
      </dsp:txBody>
      <dsp:txXfrm>
        <a:off x="21675" y="3653833"/>
        <a:ext cx="10472250" cy="400662"/>
      </dsp:txXfrm>
    </dsp:sp>
    <dsp:sp modelId="{192175BA-BA3E-4A41-8CD4-C0DE1396337C}">
      <dsp:nvSpPr>
        <dsp:cNvPr id="0" name=""/>
        <dsp:cNvSpPr/>
      </dsp:nvSpPr>
      <dsp:spPr>
        <a:xfrm>
          <a:off x="0" y="4086169"/>
          <a:ext cx="10515600" cy="444012"/>
        </a:xfrm>
        <a:prstGeom prst="roundRect">
          <a:avLst/>
        </a:prstGeom>
        <a:solidFill>
          <a:schemeClr val="accent5">
            <a:hueOff val="-5529717"/>
            <a:satOff val="-14252"/>
            <a:lumOff val="-96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#10: Radiopharmaceuticals will replace external beam RT for treatment of metastasis in the next decade</a:t>
          </a:r>
        </a:p>
      </dsp:txBody>
      <dsp:txXfrm>
        <a:off x="21675" y="4107844"/>
        <a:ext cx="10472250" cy="400662"/>
      </dsp:txXfrm>
    </dsp:sp>
    <dsp:sp modelId="{79639117-F127-42F5-9545-1EF6D4C31D4C}">
      <dsp:nvSpPr>
        <dsp:cNvPr id="0" name=""/>
        <dsp:cNvSpPr/>
      </dsp:nvSpPr>
      <dsp:spPr>
        <a:xfrm>
          <a:off x="0" y="4539093"/>
          <a:ext cx="10515600" cy="444012"/>
        </a:xfrm>
        <a:prstGeom prst="roundRect">
          <a:avLst/>
        </a:prstGeom>
        <a:solidFill>
          <a:schemeClr val="accent5">
            <a:hueOff val="-6144130"/>
            <a:satOff val="-15835"/>
            <a:lumOff val="-106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#11: Artificial Intelligence will drive who we treat for cure with metastatic disease and how we treat them</a:t>
          </a:r>
        </a:p>
      </dsp:txBody>
      <dsp:txXfrm>
        <a:off x="21675" y="4560768"/>
        <a:ext cx="10472250" cy="400662"/>
      </dsp:txXfrm>
    </dsp:sp>
    <dsp:sp modelId="{CB3FAC0A-CDAE-40F5-9466-F4E38269A074}">
      <dsp:nvSpPr>
        <dsp:cNvPr id="0" name=""/>
        <dsp:cNvSpPr/>
      </dsp:nvSpPr>
      <dsp:spPr>
        <a:xfrm>
          <a:off x="0" y="4994191"/>
          <a:ext cx="10515600" cy="44401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Expanded Learning #12: Treatment of oligometastatic disease with radiation will allow survival to soar in low income nations</a:t>
          </a:r>
        </a:p>
      </dsp:txBody>
      <dsp:txXfrm>
        <a:off x="21675" y="5015866"/>
        <a:ext cx="10472250" cy="400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B99FB-A0EC-41DE-933D-557F64EC9544}">
      <dsp:nvSpPr>
        <dsp:cNvPr id="0" name=""/>
        <dsp:cNvSpPr/>
      </dsp:nvSpPr>
      <dsp:spPr>
        <a:xfrm>
          <a:off x="1791967" y="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72BA6-2660-44B7-A38E-95B24E77F12E}">
      <dsp:nvSpPr>
        <dsp:cNvPr id="0" name=""/>
        <dsp:cNvSpPr/>
      </dsp:nvSpPr>
      <dsp:spPr>
        <a:xfrm>
          <a:off x="554400" y="2214868"/>
          <a:ext cx="4320000" cy="2238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Following the expanded learning sessions, you will have the opportunity to continue discussions as intimate table talks in the Exhibit Hall.</a:t>
          </a:r>
        </a:p>
      </dsp:txBody>
      <dsp:txXfrm>
        <a:off x="554400" y="2214868"/>
        <a:ext cx="4320000" cy="2238386"/>
      </dsp:txXfrm>
    </dsp:sp>
    <dsp:sp modelId="{A598DB4E-4E8D-4BAC-A4EB-909903577669}">
      <dsp:nvSpPr>
        <dsp:cNvPr id="0" name=""/>
        <dsp:cNvSpPr/>
      </dsp:nvSpPr>
      <dsp:spPr>
        <a:xfrm>
          <a:off x="6823800" y="0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CFCB2-7ED7-496A-B1EA-91E9008A4A99}">
      <dsp:nvSpPr>
        <dsp:cNvPr id="0" name=""/>
        <dsp:cNvSpPr/>
      </dsp:nvSpPr>
      <dsp:spPr>
        <a:xfrm>
          <a:off x="5606337" y="2160285"/>
          <a:ext cx="4320000" cy="22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These table talks will be informal, yet highly interactive discussions with your colleagues whether they be academic, community, industry or more.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/>
            <a:t>(These sessions are not accredited for continuing medical education credits)</a:t>
          </a:r>
        </a:p>
      </dsp:txBody>
      <dsp:txXfrm>
        <a:off x="5606337" y="2160285"/>
        <a:ext cx="4320000" cy="22929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00B45-7A04-4D99-9682-616C60C3594F}">
      <dsp:nvSpPr>
        <dsp:cNvPr id="0" name=""/>
        <dsp:cNvSpPr/>
      </dsp:nvSpPr>
      <dsp:spPr>
        <a:xfrm>
          <a:off x="0" y="3736288"/>
          <a:ext cx="2628900" cy="6129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9136" rIns="186967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Lead</a:t>
          </a:r>
        </a:p>
      </dsp:txBody>
      <dsp:txXfrm>
        <a:off x="0" y="3736288"/>
        <a:ext cx="2628900" cy="612969"/>
      </dsp:txXfrm>
    </dsp:sp>
    <dsp:sp modelId="{CFFC2AA5-9FBE-476E-AF3B-7A57AAB6C3CC}">
      <dsp:nvSpPr>
        <dsp:cNvPr id="0" name=""/>
        <dsp:cNvSpPr/>
      </dsp:nvSpPr>
      <dsp:spPr>
        <a:xfrm>
          <a:off x="2628900" y="3736288"/>
          <a:ext cx="7886700" cy="61296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Let us know if you are interested in leading a Table Talk.</a:t>
          </a:r>
        </a:p>
      </dsp:txBody>
      <dsp:txXfrm>
        <a:off x="2628900" y="3736288"/>
        <a:ext cx="7886700" cy="612969"/>
      </dsp:txXfrm>
    </dsp:sp>
    <dsp:sp modelId="{613D9F55-FACD-4E3F-BF7D-3718CB702FDB}">
      <dsp:nvSpPr>
        <dsp:cNvPr id="0" name=""/>
        <dsp:cNvSpPr/>
      </dsp:nvSpPr>
      <dsp:spPr>
        <a:xfrm rot="10800000">
          <a:off x="0" y="2802736"/>
          <a:ext cx="2628900" cy="94274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9136" rIns="186967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Post</a:t>
          </a:r>
        </a:p>
      </dsp:txBody>
      <dsp:txXfrm rot="-10800000">
        <a:off x="0" y="2802736"/>
        <a:ext cx="2628900" cy="612785"/>
      </dsp:txXfrm>
    </dsp:sp>
    <dsp:sp modelId="{F0473D92-E2CD-4BB7-B7DE-D9A37C912042}">
      <dsp:nvSpPr>
        <dsp:cNvPr id="0" name=""/>
        <dsp:cNvSpPr/>
      </dsp:nvSpPr>
      <dsp:spPr>
        <a:xfrm>
          <a:off x="2628900" y="2802736"/>
          <a:ext cx="7886700" cy="61278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Post feedback on breakout sessions and suggestions for Table Talk topics.</a:t>
          </a:r>
        </a:p>
      </dsp:txBody>
      <dsp:txXfrm>
        <a:off x="2628900" y="2802736"/>
        <a:ext cx="7886700" cy="612785"/>
      </dsp:txXfrm>
    </dsp:sp>
    <dsp:sp modelId="{EC6CDDDC-0482-4D0D-9AB3-337CD425EA3A}">
      <dsp:nvSpPr>
        <dsp:cNvPr id="0" name=""/>
        <dsp:cNvSpPr/>
      </dsp:nvSpPr>
      <dsp:spPr>
        <a:xfrm rot="10800000">
          <a:off x="0" y="1869184"/>
          <a:ext cx="2628900" cy="94274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9136" rIns="186967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Click on</a:t>
          </a:r>
        </a:p>
      </dsp:txBody>
      <dsp:txXfrm rot="-10800000">
        <a:off x="0" y="1869184"/>
        <a:ext cx="2628900" cy="612785"/>
      </dsp:txXfrm>
    </dsp:sp>
    <dsp:sp modelId="{5E4133D1-3898-461D-B96D-F798BC01E585}">
      <dsp:nvSpPr>
        <dsp:cNvPr id="0" name=""/>
        <dsp:cNvSpPr/>
      </dsp:nvSpPr>
      <dsp:spPr>
        <a:xfrm>
          <a:off x="2628900" y="1869184"/>
          <a:ext cx="7886700" cy="61278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Click on the latest discussion post or start your own.</a:t>
          </a:r>
        </a:p>
      </dsp:txBody>
      <dsp:txXfrm>
        <a:off x="2628900" y="1869184"/>
        <a:ext cx="7886700" cy="612785"/>
      </dsp:txXfrm>
    </dsp:sp>
    <dsp:sp modelId="{E4704EA4-245A-4FCC-8EB2-B6F54A22DD34}">
      <dsp:nvSpPr>
        <dsp:cNvPr id="0" name=""/>
        <dsp:cNvSpPr/>
      </dsp:nvSpPr>
      <dsp:spPr>
        <a:xfrm rot="10800000">
          <a:off x="0" y="935632"/>
          <a:ext cx="2628900" cy="94274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9136" rIns="186967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Log on</a:t>
          </a:r>
        </a:p>
      </dsp:txBody>
      <dsp:txXfrm rot="-10800000">
        <a:off x="0" y="935632"/>
        <a:ext cx="2628900" cy="612785"/>
      </dsp:txXfrm>
    </dsp:sp>
    <dsp:sp modelId="{49EC56B1-6A0F-4966-AD20-682D71360DD4}">
      <dsp:nvSpPr>
        <dsp:cNvPr id="0" name=""/>
        <dsp:cNvSpPr/>
      </dsp:nvSpPr>
      <dsp:spPr>
        <a:xfrm>
          <a:off x="2628900" y="935632"/>
          <a:ext cx="7886700" cy="61278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Log on with your credentials (email address and password).</a:t>
          </a:r>
        </a:p>
      </dsp:txBody>
      <dsp:txXfrm>
        <a:off x="2628900" y="935632"/>
        <a:ext cx="7886700" cy="612785"/>
      </dsp:txXfrm>
    </dsp:sp>
    <dsp:sp modelId="{349C7D2E-1037-4F06-8F58-D3F9A2F5DD65}">
      <dsp:nvSpPr>
        <dsp:cNvPr id="0" name=""/>
        <dsp:cNvSpPr/>
      </dsp:nvSpPr>
      <dsp:spPr>
        <a:xfrm rot="10800000">
          <a:off x="0" y="2080"/>
          <a:ext cx="2628900" cy="94274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99136" rIns="186967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Visit</a:t>
          </a:r>
        </a:p>
      </dsp:txBody>
      <dsp:txXfrm rot="-10800000">
        <a:off x="0" y="2080"/>
        <a:ext cx="2628900" cy="612785"/>
      </dsp:txXfrm>
    </dsp:sp>
    <dsp:sp modelId="{95118A9C-A423-4D8B-865D-59ECE1FFF80F}">
      <dsp:nvSpPr>
        <dsp:cNvPr id="0" name=""/>
        <dsp:cNvSpPr/>
      </dsp:nvSpPr>
      <dsp:spPr>
        <a:xfrm>
          <a:off x="2628900" y="2080"/>
          <a:ext cx="7886700" cy="61278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Visit the </a:t>
          </a:r>
          <a:r>
            <a:rPr lang="en-US" sz="2000" kern="1200" dirty="0">
              <a:hlinkClick xmlns:r="http://schemas.openxmlformats.org/officeDocument/2006/relationships" r:id="rId1"/>
            </a:rPr>
            <a:t>PS: Innovate Together </a:t>
          </a:r>
          <a:r>
            <a:rPr lang="en-US" sz="2000" kern="1200" dirty="0"/>
            <a:t>community on the </a:t>
          </a:r>
          <a:r>
            <a:rPr lang="en-US" sz="2000" i="1" kern="1200" dirty="0" err="1"/>
            <a:t>ROhub</a:t>
          </a:r>
          <a:r>
            <a:rPr lang="en-US" sz="2000" kern="1200" dirty="0"/>
            <a:t>.</a:t>
          </a:r>
        </a:p>
      </dsp:txBody>
      <dsp:txXfrm>
        <a:off x="2628900" y="2080"/>
        <a:ext cx="7886700" cy="612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460F-EBBA-491E-B590-8369C9AAC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B9346-C072-459C-A5AF-89FCD18F1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47DB2-0CBD-4509-9DDC-DE0117C7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E5B90-32EE-4CFB-864E-A8DBFD39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39188-4AEC-4B6C-90C9-A4BF90E8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62C8-8DB2-409C-BBC3-918BD4B2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97823-A85F-49EE-8D65-BF43143B8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37179-B2D7-4D0C-A92E-272F2B46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CC561-9381-48D8-A871-D9A753E7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3D27E-C8E8-40AA-9CF3-A0AFB6AB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6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1E8942-9A6D-4B7B-94DC-38B0F58C7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839AB-640F-4962-A424-FF8E29AEB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506E4-3D89-4807-BA42-73A75528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8E0C-F0DD-4460-A33D-19E19905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F0C1-1229-46BB-AE29-DE3221E6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3BB39-2994-467A-8D8D-12593E27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C5D4-3A67-48CD-AF03-10F5E489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F245-AB2C-4F00-BE93-8456AF9C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B952A-E8D4-44C2-BB50-5D145255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57D0C-0221-4E3A-90B9-474ED5B0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CA6F-BF80-4D4F-9C84-88E63747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6E0DE-0B38-471F-9F69-A5E809752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618E5-89FB-49BB-A59F-9A092DCF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701E-373C-456F-9AAB-22C96298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3A3BE-8124-4E7A-96C0-1CF48846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9344-F299-49C7-A1D5-8FC3A60A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83EF-1D79-4D00-B935-8660C50F2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3A2E2-7EF9-4B35-B5E0-85EF768B8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C9B76-11A8-417E-A81A-14E5EDBD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AE2D-3F7D-4AFA-9688-D947A100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A6E0A-2656-480B-A46F-31B44C7C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2E54-A8C9-4FD4-BE26-A792D192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D3FAA-AEAA-40E2-8B36-3924291C4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78CCD-8914-48FE-B677-ECEC452A1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EB53A-7F57-4B18-966D-81DCC197E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878AB-97F7-4134-BBF3-086410241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E11082-BFBC-45D6-BE8B-B82FBBAA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2A34A-2F65-4C87-A23C-EE6BA7252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10ED2B-AC33-4356-B43B-DBD34B2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6FB26-28CD-46D9-A83B-C8C4030F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DC426-63BA-4C25-9689-3D0C913B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6B546-DC06-4010-AC6D-F09AFCD0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47E04-C033-47E7-89EA-10BFBD34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E5AAF-280A-43C5-BA04-CE95198D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E02D4-BED6-45BA-A474-308570A8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795A6-00F0-4CA9-B9BD-70486ACC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1DE1-EDE5-4426-8AEC-78EE8EEBE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EF23-B846-46F9-8A81-8C77DC59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65FB1-AF39-47C6-A099-1ADBC371F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B1446-232E-4967-8933-7DF39031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C4886-AB2A-4CBE-A4D4-26B5A4BF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E1753-D3A9-4891-B0D8-763F6415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CE07-25D1-42CF-9DE5-DCC89BD9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79C1FD-E4BD-415B-BA64-F9B6B48C3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6C5AF-7262-4CFB-B415-200BBEE7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52B88-676A-411F-BA4E-FEAF9EFC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362D-3E5D-4904-8C85-6087EB50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8352E-5E1F-41F4-B6D3-454A9483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0E9C5-F2A8-40A3-9A2A-E7CD5796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D453E-EC25-4B1B-BAD8-321C3D8AF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ABBCD-B06F-4864-A0F4-0E9513671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3E53-AF8A-40A2-A098-4D264A112CEA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94290-08C0-406A-9C92-8177EB042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BCC0C-9C4E-42EB-9C4F-25718A577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102F-4423-4E4C-882C-22A469D4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A733-CA30-42CF-B235-49AE0B0EF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/>
              <a:t>Curing Metastatic Disease with Radiotherapy: Myth or Reality?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0567E-2AF9-46E9-940D-A409A0305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en-US" sz="2000" b="1" dirty="0">
                <a:solidFill>
                  <a:srgbClr val="FFFFFF"/>
                </a:solidFill>
              </a:rPr>
              <a:t>2019 ASTRO Annual Meeting Presidential Symposium 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The 2019 ASTRO Annual Meeting Presidential Symposium is unveiling a new opening session format that is both provocative and collaborative. 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We invite you to join us for this exciting and interactive symposium that will challenge assumptions about radiation therapy and our role in the future of cancer care. </a:t>
            </a:r>
          </a:p>
        </p:txBody>
      </p:sp>
    </p:spTree>
    <p:extLst>
      <p:ext uri="{BB962C8B-B14F-4D97-AF65-F5344CB8AC3E}">
        <p14:creationId xmlns:p14="http://schemas.microsoft.com/office/powerpoint/2010/main" val="2909462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083E-64CB-4CB2-82D3-F7AC428D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New Format! </a:t>
            </a:r>
            <a:r>
              <a:rPr lang="en-US" dirty="0"/>
              <a:t>MACRO META MICRO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19A6FBC-F1FE-427A-8732-A32A1096E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271386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82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226A-62B9-4303-946A-C1572B83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83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GENERAL SESSION –MACRO</a:t>
            </a:r>
            <a:br>
              <a:rPr lang="en-US" dirty="0"/>
            </a:br>
            <a:r>
              <a:rPr lang="en-US" sz="2400" dirty="0"/>
              <a:t>Overall polarizing topic which includes three didactic lectures followed by a debate, setting the stage for the expanded learning sessions.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C98A4A-2884-44E0-A31A-03C473BDF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78104"/>
              </p:ext>
            </p:extLst>
          </p:nvPr>
        </p:nvGraphicFramePr>
        <p:xfrm>
          <a:off x="838200" y="1825625"/>
          <a:ext cx="10515600" cy="279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7579AEC-0343-4E14-858C-026589C1E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966935"/>
              </p:ext>
            </p:extLst>
          </p:nvPr>
        </p:nvGraphicFramePr>
        <p:xfrm>
          <a:off x="2134486" y="4827181"/>
          <a:ext cx="7923028" cy="166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4113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D579-C9D2-4680-B060-835D59BA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35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Expanded Learning Sessions – META – Pick a Side!</a:t>
            </a:r>
            <a:br>
              <a:rPr lang="en-US" sz="3600" b="1" dirty="0"/>
            </a:br>
            <a:r>
              <a:rPr lang="en-US" sz="1600" dirty="0"/>
              <a:t>Facilitated breakout sessions on various topics that are collaborative, engaging and conversational. Attendees will “pick a side” they feel most passionate about and get involved in the debate! </a:t>
            </a:r>
            <a:r>
              <a:rPr lang="en-US" sz="1100" i="1" dirty="0"/>
              <a:t>(These sessions are not accredited for continuing medical education credits.) </a:t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9691EE4-6998-4415-B1B6-C7FFD4650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4774"/>
              </p:ext>
            </p:extLst>
          </p:nvPr>
        </p:nvGraphicFramePr>
        <p:xfrm>
          <a:off x="838200" y="1283369"/>
          <a:ext cx="10515600" cy="5438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93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F71E-883B-410B-91C8-D0919225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Table Talks – Continue the discussion!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6AA745C4-0413-4E97-8AC3-22F0669F1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384179"/>
              </p:ext>
            </p:extLst>
          </p:nvPr>
        </p:nvGraphicFramePr>
        <p:xfrm>
          <a:off x="838200" y="1825625"/>
          <a:ext cx="10515600" cy="445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2EEECF8-DECE-445B-A5C2-20312FC1EC3F}"/>
              </a:ext>
            </a:extLst>
          </p:cNvPr>
          <p:cNvSpPr/>
          <p:nvPr/>
        </p:nvSpPr>
        <p:spPr>
          <a:xfrm>
            <a:off x="2674569" y="5632549"/>
            <a:ext cx="6514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/>
              <a:t>This is where the real fun begins!</a:t>
            </a:r>
          </a:p>
        </p:txBody>
      </p:sp>
    </p:spTree>
    <p:extLst>
      <p:ext uri="{BB962C8B-B14F-4D97-AF65-F5344CB8AC3E}">
        <p14:creationId xmlns:p14="http://schemas.microsoft.com/office/powerpoint/2010/main" val="57086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DF19-D756-4ACB-8E0E-CB0B735A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Get engaged in the </a:t>
            </a:r>
            <a:r>
              <a:rPr lang="en-US" sz="4900" b="1" i="1" dirty="0" err="1"/>
              <a:t>ROhub</a:t>
            </a:r>
            <a:r>
              <a:rPr lang="en-US" sz="4900" b="1" dirty="0"/>
              <a:t> Community!</a:t>
            </a:r>
            <a:br>
              <a:rPr lang="en-US" sz="2100" dirty="0"/>
            </a:br>
            <a:r>
              <a:rPr lang="en-US" sz="2100" dirty="0"/>
              <a:t>Don’t wait until you get onsite. Start a discussion now about curing metastatic disease with radiotherapy.</a:t>
            </a:r>
            <a:br>
              <a:rPr lang="en-US" sz="2100" dirty="0"/>
            </a:br>
            <a:endParaRPr lang="en-US" sz="21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69CA90-23F5-4BEA-B24F-A7A8BE4FF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5096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57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705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Curing Metastatic Disease with Radiotherapy: Myth or Reality?</vt:lpstr>
      <vt:lpstr>New Format! MACRO META MICRO</vt:lpstr>
      <vt:lpstr>GENERAL SESSION –MACRO Overall polarizing topic which includes three didactic lectures followed by a debate, setting the stage for the expanded learning sessions.</vt:lpstr>
      <vt:lpstr>Expanded Learning Sessions – META – Pick a Side! Facilitated breakout sessions on various topics that are collaborative, engaging and conversational. Attendees will “pick a side” they feel most passionate about and get involved in the debate! (These sessions are not accredited for continuing medical education credits.)  </vt:lpstr>
      <vt:lpstr>Table Talks – Continue the discussion!</vt:lpstr>
      <vt:lpstr>Get engaged in the ROhub Community! Don’t wait until you get onsite. Start a discussion now about curing metastatic disease with radiotherapy.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Curing Metastatic Disease with Radiotherapy: Myth or Reality?</dc:title>
  <dc:creator>Cristin Watson</dc:creator>
  <cp:lastModifiedBy>Laura Hinely</cp:lastModifiedBy>
  <cp:revision>16</cp:revision>
  <dcterms:created xsi:type="dcterms:W3CDTF">2019-05-08T13:55:39Z</dcterms:created>
  <dcterms:modified xsi:type="dcterms:W3CDTF">2019-06-28T18:23:01Z</dcterms:modified>
</cp:coreProperties>
</file>